
<file path=[Content_Types].xml><?xml version="1.0" encoding="utf-8"?>
<Types xmlns="http://schemas.openxmlformats.org/package/2006/content-types">
  <Default Extension="jpeg" ContentType="image/jpeg"/>
  <Default Extension="png" ContentType="image/png"/>
  <Default Extension="mp3" ContentType="audio/mp3"/>
  <Default Extension="wma" ContentType="audio/x-ms-wma"/>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5"/>
  </p:notesMasterIdLst>
  <p:sldIdLst>
    <p:sldId id="434" r:id="rId4"/>
    <p:sldId id="387" r:id="rId6"/>
    <p:sldId id="256" r:id="rId7"/>
    <p:sldId id="409" r:id="rId8"/>
    <p:sldId id="258" r:id="rId9"/>
    <p:sldId id="259" r:id="rId10"/>
    <p:sldId id="350" r:id="rId11"/>
    <p:sldId id="430" r:id="rId12"/>
    <p:sldId id="349" r:id="rId13"/>
    <p:sldId id="276" r:id="rId14"/>
    <p:sldId id="478" r:id="rId15"/>
    <p:sldId id="277" r:id="rId16"/>
    <p:sldId id="278" r:id="rId17"/>
    <p:sldId id="287" r:id="rId18"/>
    <p:sldId id="351" r:id="rId19"/>
    <p:sldId id="283" r:id="rId20"/>
    <p:sldId id="282" r:id="rId21"/>
    <p:sldId id="352" r:id="rId22"/>
    <p:sldId id="280" r:id="rId23"/>
    <p:sldId id="470" r:id="rId24"/>
    <p:sldId id="468" r:id="rId25"/>
    <p:sldId id="353" r:id="rId26"/>
    <p:sldId id="463" r:id="rId27"/>
    <p:sldId id="469" r:id="rId28"/>
    <p:sldId id="460" r:id="rId29"/>
    <p:sldId id="285" r:id="rId30"/>
    <p:sldId id="432" r:id="rId31"/>
  </p:sldIdLst>
  <p:sldSz cx="9144000" cy="6858000" type="screen4x3"/>
  <p:notesSz cx="6858000" cy="9144000"/>
  <p:defaultTextStyle>
    <a:defPPr>
      <a:defRPr lang="zh-CN"/>
    </a:defPPr>
    <a:lvl1pPr algn="l" rtl="0" fontAlgn="base">
      <a:lnSpc>
        <a:spcPct val="85000"/>
      </a:lnSpc>
      <a:spcBef>
        <a:spcPct val="50000"/>
      </a:spcBef>
      <a:spcAft>
        <a:spcPct val="0"/>
      </a:spcAft>
      <a:buFont typeface="Arial" panose="020B0604020202020204" pitchFamily="34" charset="0"/>
      <a:defRPr sz="2000" b="1" kern="1200">
        <a:solidFill>
          <a:srgbClr val="FF0000"/>
        </a:solidFill>
        <a:latin typeface="Times New Roman" panose="02020603050405020304" pitchFamily="18" charset="0"/>
        <a:ea typeface="隶书" panose="02010509060101010101" pitchFamily="49" charset="-122"/>
        <a:cs typeface="+mn-cs"/>
      </a:defRPr>
    </a:lvl1pPr>
    <a:lvl2pPr marL="457200" algn="l" rtl="0" fontAlgn="base">
      <a:lnSpc>
        <a:spcPct val="85000"/>
      </a:lnSpc>
      <a:spcBef>
        <a:spcPct val="50000"/>
      </a:spcBef>
      <a:spcAft>
        <a:spcPct val="0"/>
      </a:spcAft>
      <a:buFont typeface="Arial" panose="020B0604020202020204" pitchFamily="34" charset="0"/>
      <a:defRPr sz="2000" b="1" kern="1200">
        <a:solidFill>
          <a:srgbClr val="FF0000"/>
        </a:solidFill>
        <a:latin typeface="Times New Roman" panose="02020603050405020304" pitchFamily="18" charset="0"/>
        <a:ea typeface="隶书" panose="02010509060101010101" pitchFamily="49" charset="-122"/>
        <a:cs typeface="+mn-cs"/>
      </a:defRPr>
    </a:lvl2pPr>
    <a:lvl3pPr marL="914400" algn="l" rtl="0" fontAlgn="base">
      <a:lnSpc>
        <a:spcPct val="85000"/>
      </a:lnSpc>
      <a:spcBef>
        <a:spcPct val="50000"/>
      </a:spcBef>
      <a:spcAft>
        <a:spcPct val="0"/>
      </a:spcAft>
      <a:buFont typeface="Arial" panose="020B0604020202020204" pitchFamily="34" charset="0"/>
      <a:defRPr sz="2000" b="1" kern="1200">
        <a:solidFill>
          <a:srgbClr val="FF0000"/>
        </a:solidFill>
        <a:latin typeface="Times New Roman" panose="02020603050405020304" pitchFamily="18" charset="0"/>
        <a:ea typeface="隶书" panose="02010509060101010101" pitchFamily="49" charset="-122"/>
        <a:cs typeface="+mn-cs"/>
      </a:defRPr>
    </a:lvl3pPr>
    <a:lvl4pPr marL="1371600" algn="l" rtl="0" fontAlgn="base">
      <a:lnSpc>
        <a:spcPct val="85000"/>
      </a:lnSpc>
      <a:spcBef>
        <a:spcPct val="50000"/>
      </a:spcBef>
      <a:spcAft>
        <a:spcPct val="0"/>
      </a:spcAft>
      <a:buFont typeface="Arial" panose="020B0604020202020204" pitchFamily="34" charset="0"/>
      <a:defRPr sz="2000" b="1" kern="1200">
        <a:solidFill>
          <a:srgbClr val="FF0000"/>
        </a:solidFill>
        <a:latin typeface="Times New Roman" panose="02020603050405020304" pitchFamily="18" charset="0"/>
        <a:ea typeface="隶书" panose="02010509060101010101" pitchFamily="49" charset="-122"/>
        <a:cs typeface="+mn-cs"/>
      </a:defRPr>
    </a:lvl4pPr>
    <a:lvl5pPr marL="1828800" algn="l" rtl="0" fontAlgn="base">
      <a:lnSpc>
        <a:spcPct val="85000"/>
      </a:lnSpc>
      <a:spcBef>
        <a:spcPct val="50000"/>
      </a:spcBef>
      <a:spcAft>
        <a:spcPct val="0"/>
      </a:spcAft>
      <a:buFont typeface="Arial" panose="020B0604020202020204" pitchFamily="34" charset="0"/>
      <a:defRPr sz="2000" b="1" kern="1200">
        <a:solidFill>
          <a:srgbClr val="FF0000"/>
        </a:solidFill>
        <a:latin typeface="Times New Roman" panose="02020603050405020304" pitchFamily="18" charset="0"/>
        <a:ea typeface="隶书" panose="02010509060101010101" pitchFamily="49" charset="-122"/>
        <a:cs typeface="+mn-cs"/>
      </a:defRPr>
    </a:lvl5pPr>
    <a:lvl6pPr marL="2286000" algn="l" defTabSz="914400" rtl="0" eaLnBrk="1" latinLnBrk="0" hangingPunct="1">
      <a:defRPr sz="2000" b="1" kern="1200">
        <a:solidFill>
          <a:srgbClr val="FF0000"/>
        </a:solidFill>
        <a:latin typeface="Times New Roman" panose="02020603050405020304" pitchFamily="18" charset="0"/>
        <a:ea typeface="隶书" panose="02010509060101010101" pitchFamily="49" charset="-122"/>
        <a:cs typeface="+mn-cs"/>
      </a:defRPr>
    </a:lvl6pPr>
    <a:lvl7pPr marL="2743200" algn="l" defTabSz="914400" rtl="0" eaLnBrk="1" latinLnBrk="0" hangingPunct="1">
      <a:defRPr sz="2000" b="1" kern="1200">
        <a:solidFill>
          <a:srgbClr val="FF0000"/>
        </a:solidFill>
        <a:latin typeface="Times New Roman" panose="02020603050405020304" pitchFamily="18" charset="0"/>
        <a:ea typeface="隶书" panose="02010509060101010101" pitchFamily="49" charset="-122"/>
        <a:cs typeface="+mn-cs"/>
      </a:defRPr>
    </a:lvl7pPr>
    <a:lvl8pPr marL="3200400" algn="l" defTabSz="914400" rtl="0" eaLnBrk="1" latinLnBrk="0" hangingPunct="1">
      <a:defRPr sz="2000" b="1" kern="1200">
        <a:solidFill>
          <a:srgbClr val="FF0000"/>
        </a:solidFill>
        <a:latin typeface="Times New Roman" panose="02020603050405020304" pitchFamily="18" charset="0"/>
        <a:ea typeface="隶书" panose="02010509060101010101" pitchFamily="49" charset="-122"/>
        <a:cs typeface="+mn-cs"/>
      </a:defRPr>
    </a:lvl8pPr>
    <a:lvl9pPr marL="3657600" algn="l" defTabSz="914400" rtl="0" eaLnBrk="1" latinLnBrk="0" hangingPunct="1">
      <a:defRPr sz="2000" b="1" kern="1200">
        <a:solidFill>
          <a:srgbClr val="FF0000"/>
        </a:solidFill>
        <a:latin typeface="Times New Roman" panose="02020603050405020304" pitchFamily="18" charset="0"/>
        <a:ea typeface="隶书" panose="02010509060101010101" pitchFamily="49"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7071D"/>
    <a:srgbClr val="E1EE10"/>
    <a:srgbClr val="F9FBFA"/>
    <a:srgbClr val="E4E6A6"/>
    <a:srgbClr val="000066"/>
    <a:srgbClr val="33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43" autoAdjust="0"/>
    <p:restoredTop sz="94712" autoAdjust="0"/>
  </p:normalViewPr>
  <p:slideViewPr>
    <p:cSldViewPr>
      <p:cViewPr>
        <p:scale>
          <a:sx n="66" d="100"/>
          <a:sy n="66" d="100"/>
        </p:scale>
        <p:origin x="-848" y="-7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png>
</file>

<file path=ppt/media/image13.jpeg>
</file>

<file path=ppt/media/image14.jpeg>
</file>

<file path=ppt/media/image15.jpeg>
</file>

<file path=ppt/media/image16.jpeg>
</file>

<file path=ppt/media/image17.jpeg>
</file>

<file path=ppt/media/image18.png>
</file>

<file path=ppt/media/image19.pn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png>
</file>

<file path=ppt/media/image28.jpeg>
</file>

<file path=ppt/media/image29.jpeg>
</file>

<file path=ppt/media/image3.jpeg>
</file>

<file path=ppt/media/image30.jpeg>
</file>

<file path=ppt/media/image31.jpeg>
</file>

<file path=ppt/media/image32.pn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png>
</file>

<file path=ppt/media/image41.png>
</file>

<file path=ppt/media/image42.png>
</file>

<file path=ppt/media/image43.png>
</file>

<file path=ppt/media/image44.png>
</file>

<file path=ppt/media/image45.png>
</file>

<file path=ppt/media/image5.jpeg>
</file>

<file path=ppt/media/image6.jpeg>
</file>

<file path=ppt/media/image7.jpeg>
</file>

<file path=ppt/media/image8.jpeg>
</file>

<file path=ppt/media/image9.jpeg>
</file>

<file path=ppt/media/media1.mp3>
</file>

<file path=ppt/media/media2.wm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noProof="1"/>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noProof="1" smtClean="0"/>
            </a:lvl1pPr>
          </a:lstStyle>
          <a:p>
            <a:fld id="{D2A48B96-639E-45A3-A0BA-2464DFDB1FAA}" type="datetimeFigureOut">
              <a:rPr lang="zh-CN" altLang="en-US"/>
            </a:fld>
            <a:endParaRPr lang="zh-CN" altLang="en-US"/>
          </a:p>
        </p:txBody>
      </p:sp>
      <p:sp>
        <p:nvSpPr>
          <p:cNvPr id="5124" name="幻灯片图像占位符 3"/>
          <p:cNvSpPr>
            <a:spLocks noGrp="1" noRot="1" noChangeAspect="1" noChangeArrowheads="1"/>
          </p:cNvSpPr>
          <p:nvPr>
            <p:ph type="sldImg" idx="4294967295"/>
          </p:nvPr>
        </p:nvSpPr>
        <p:spPr bwMode="auto">
          <a:xfrm>
            <a:off x="1371600" y="1143000"/>
            <a:ext cx="4114800" cy="3086100"/>
          </a:xfrm>
          <a:prstGeom prst="rect">
            <a:avLst/>
          </a:prstGeom>
          <a:noFill/>
          <a:ln w="12700">
            <a:solidFill>
              <a:srgbClr val="000000"/>
            </a:solidFill>
            <a:round/>
          </a:ln>
        </p:spPr>
      </p:sp>
      <p:sp>
        <p:nvSpPr>
          <p:cNvPr id="5125" name="备注占位符 4"/>
          <p:cNvSpPr>
            <a:spLocks noGrp="1" noChangeArrowheads="1"/>
          </p:cNvSpPr>
          <p:nvPr>
            <p:ph type="body" sz="quarter" idx="9"/>
          </p:nvPr>
        </p:nvSpPr>
        <p:spPr bwMode="auto">
          <a:xfrm>
            <a:off x="685800" y="4400550"/>
            <a:ext cx="5486400" cy="3600450"/>
          </a:xfrm>
          <a:prstGeom prst="rect">
            <a:avLst/>
          </a:prstGeom>
          <a:noFill/>
          <a:ln w="9525">
            <a:noFill/>
            <a:miter lim="800000"/>
          </a:ln>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smtClean="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noProof="1"/>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a:defRPr sz="1200"/>
            </a:lvl1pPr>
          </a:lstStyle>
          <a:p>
            <a:fld id="{EB6A6456-1E48-4B26-BA08-12B722C13BB6}"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1200" kern="1200">
        <a:solidFill>
          <a:schemeClr val="tx1"/>
        </a:solidFill>
        <a:latin typeface="+mn-lt"/>
        <a:ea typeface="+mn-ea"/>
        <a:cs typeface="+mn-cs"/>
      </a:defRPr>
    </a:lvl2pPr>
    <a:lvl3pPr marL="914400" algn="l" rtl="0" fontAlgn="base">
      <a:spcBef>
        <a:spcPct val="0"/>
      </a:spcBef>
      <a:spcAft>
        <a:spcPct val="0"/>
      </a:spcAft>
      <a:defRPr sz="1200" kern="1200">
        <a:solidFill>
          <a:schemeClr val="tx1"/>
        </a:solidFill>
        <a:latin typeface="+mn-lt"/>
        <a:ea typeface="+mn-ea"/>
        <a:cs typeface="+mn-cs"/>
      </a:defRPr>
    </a:lvl3pPr>
    <a:lvl4pPr marL="1371600" algn="l" rtl="0" fontAlgn="base">
      <a:spcBef>
        <a:spcPct val="0"/>
      </a:spcBef>
      <a:spcAft>
        <a:spcPct val="0"/>
      </a:spcAft>
      <a:defRPr sz="1200" kern="1200">
        <a:solidFill>
          <a:schemeClr val="tx1"/>
        </a:solidFill>
        <a:latin typeface="+mn-lt"/>
        <a:ea typeface="+mn-ea"/>
        <a:cs typeface="+mn-cs"/>
      </a:defRPr>
    </a:lvl4pPr>
    <a:lvl5pPr marL="1828800" algn="l" rtl="0" fontAlgn="base">
      <a:spcBef>
        <a:spcPct val="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4294967295"/>
          </p:nvPr>
        </p:nvSpPr>
        <p:spPr/>
      </p:sp>
      <p:sp>
        <p:nvSpPr>
          <p:cNvPr id="3" name="文本占位符 2"/>
          <p:cNvSpPr/>
          <p:nvPr>
            <p:ph type="body" idx="9"/>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幻灯片图像占位符 1"/>
          <p:cNvSpPr>
            <a:spLocks noGrp="1" noRot="1" noChangeAspect="1" noChangeArrowheads="1"/>
          </p:cNvSpPr>
          <p:nvPr>
            <p:ph type="sldImg" idx="4294967295"/>
          </p:nvPr>
        </p:nvSpPr>
        <p:spPr>
          <a:ln>
            <a:miter lim="800000"/>
          </a:ln>
        </p:spPr>
      </p:sp>
      <p:sp>
        <p:nvSpPr>
          <p:cNvPr id="7170" name="文本占位符 2"/>
          <p:cNvSpPr>
            <a:spLocks noGrp="1" noChangeArrowheads="1"/>
          </p:cNvSpPr>
          <p:nvPr>
            <p:ph type="body" idx="4294967295"/>
          </p:nvPr>
        </p:nvSpPr>
        <p:spPr/>
        <p:txBody>
          <a:bodyPr/>
          <a:lstStyle/>
          <a:p>
            <a:endParaRPr lang="zh-CN" altLang="en-US" dirty="0"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4294967295"/>
          </p:nvPr>
        </p:nvSpPr>
        <p:spPr/>
      </p:sp>
      <p:sp>
        <p:nvSpPr>
          <p:cNvPr id="3" name="文本占位符 2"/>
          <p:cNvSpPr/>
          <p:nvPr>
            <p:ph type="body" idx="9"/>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grpSp>
        <p:nvGrpSpPr>
          <p:cNvPr id="4" name="Group 2"/>
          <p:cNvGrpSpPr/>
          <p:nvPr/>
        </p:nvGrpSpPr>
        <p:grpSpPr bwMode="auto">
          <a:xfrm>
            <a:off x="0" y="0"/>
            <a:ext cx="9144000" cy="6858000"/>
            <a:chOff x="0" y="0"/>
            <a:chExt cx="5760" cy="4320"/>
          </a:xfrm>
        </p:grpSpPr>
        <p:sp>
          <p:nvSpPr>
            <p:cNvPr id="5" name="Rectangle 3"/>
            <p:cNvSpPr>
              <a:spLocks noChangeArrowheads="1"/>
            </p:cNvSpPr>
            <p:nvPr/>
          </p:nvSpPr>
          <p:spPr bwMode="auto">
            <a:xfrm>
              <a:off x="0" y="0"/>
              <a:ext cx="2208" cy="4320"/>
            </a:xfrm>
            <a:prstGeom prst="rect">
              <a:avLst/>
            </a:prstGeom>
            <a:gradFill rotWithShape="0">
              <a:gsLst>
                <a:gs pos="0">
                  <a:schemeClr val="folHlink"/>
                </a:gs>
                <a:gs pos="100000">
                  <a:schemeClr val="bg1"/>
                </a:gs>
              </a:gsLst>
              <a:lin ang="0" scaled="1"/>
            </a:gradFill>
            <a:ln w="9525">
              <a:noFill/>
              <a:miter lim="800000"/>
            </a:ln>
          </p:spPr>
          <p:txBody>
            <a:bodyPr wrap="none" anchor="ctr"/>
            <a:lstStyle/>
            <a:p>
              <a:pPr algn="ctr">
                <a:lnSpc>
                  <a:spcPct val="100000"/>
                </a:lnSpc>
                <a:spcBef>
                  <a:spcPct val="0"/>
                </a:spcBef>
                <a:defRPr/>
              </a:pPr>
              <a:endParaRPr lang="zh-CN" altLang="zh-CN" sz="2400" b="0">
                <a:solidFill>
                  <a:schemeClr val="tx1"/>
                </a:solidFill>
                <a:ea typeface="宋体" panose="02010600030101010101" pitchFamily="2" charset="-122"/>
              </a:endParaRPr>
            </a:p>
          </p:txBody>
        </p:sp>
        <p:sp>
          <p:nvSpPr>
            <p:cNvPr id="6" name="Rectangle 4"/>
            <p:cNvSpPr>
              <a:spLocks noChangeArrowheads="1"/>
            </p:cNvSpPr>
            <p:nvPr/>
          </p:nvSpPr>
          <p:spPr bwMode="auto">
            <a:xfrm>
              <a:off x="1081" y="1065"/>
              <a:ext cx="4679" cy="1596"/>
            </a:xfrm>
            <a:prstGeom prst="rect">
              <a:avLst/>
            </a:prstGeom>
            <a:solidFill>
              <a:schemeClr val="bg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grpSp>
          <p:nvGrpSpPr>
            <p:cNvPr id="7" name="Group 5"/>
            <p:cNvGrpSpPr/>
            <p:nvPr/>
          </p:nvGrpSpPr>
          <p:grpSpPr bwMode="auto">
            <a:xfrm>
              <a:off x="0" y="672"/>
              <a:ext cx="1806" cy="1989"/>
              <a:chOff x="0" y="672"/>
              <a:chExt cx="1806" cy="1989"/>
            </a:xfrm>
          </p:grpSpPr>
          <p:sp>
            <p:nvSpPr>
              <p:cNvPr id="8" name="Rectangle 6"/>
              <p:cNvSpPr>
                <a:spLocks noChangeArrowheads="1"/>
              </p:cNvSpPr>
              <p:nvPr/>
            </p:nvSpPr>
            <p:spPr bwMode="auto">
              <a:xfrm>
                <a:off x="361" y="2257"/>
                <a:ext cx="363" cy="404"/>
              </a:xfrm>
              <a:prstGeom prst="rect">
                <a:avLst/>
              </a:prstGeom>
              <a:solidFill>
                <a:schemeClr val="accent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9" name="Rectangle 7"/>
              <p:cNvSpPr>
                <a:spLocks noChangeArrowheads="1"/>
              </p:cNvSpPr>
              <p:nvPr/>
            </p:nvSpPr>
            <p:spPr bwMode="auto">
              <a:xfrm>
                <a:off x="1081" y="1065"/>
                <a:ext cx="362" cy="405"/>
              </a:xfrm>
              <a:prstGeom prst="rect">
                <a:avLst/>
              </a:prstGeom>
              <a:solidFill>
                <a:schemeClr val="folHlink"/>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0" name="Rectangle 8"/>
              <p:cNvSpPr>
                <a:spLocks noChangeArrowheads="1"/>
              </p:cNvSpPr>
              <p:nvPr/>
            </p:nvSpPr>
            <p:spPr bwMode="auto">
              <a:xfrm>
                <a:off x="1437" y="672"/>
                <a:ext cx="369" cy="400"/>
              </a:xfrm>
              <a:prstGeom prst="rect">
                <a:avLst/>
              </a:prstGeom>
              <a:solidFill>
                <a:schemeClr val="folHlink"/>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1" name="Rectangle 9"/>
              <p:cNvSpPr>
                <a:spLocks noChangeArrowheads="1"/>
              </p:cNvSpPr>
              <p:nvPr/>
            </p:nvSpPr>
            <p:spPr bwMode="auto">
              <a:xfrm>
                <a:off x="719" y="2257"/>
                <a:ext cx="368" cy="404"/>
              </a:xfrm>
              <a:prstGeom prst="rect">
                <a:avLst/>
              </a:prstGeom>
              <a:solidFill>
                <a:schemeClr val="bg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2" name="Rectangle 10"/>
              <p:cNvSpPr>
                <a:spLocks noChangeArrowheads="1"/>
              </p:cNvSpPr>
              <p:nvPr/>
            </p:nvSpPr>
            <p:spPr bwMode="auto">
              <a:xfrm>
                <a:off x="1437" y="1065"/>
                <a:ext cx="369" cy="405"/>
              </a:xfrm>
              <a:prstGeom prst="rect">
                <a:avLst/>
              </a:prstGeom>
              <a:solidFill>
                <a:schemeClr val="accent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3" name="Rectangle 11"/>
              <p:cNvSpPr>
                <a:spLocks noChangeArrowheads="1"/>
              </p:cNvSpPr>
              <p:nvPr/>
            </p:nvSpPr>
            <p:spPr bwMode="auto">
              <a:xfrm>
                <a:off x="719" y="1464"/>
                <a:ext cx="368" cy="399"/>
              </a:xfrm>
              <a:prstGeom prst="rect">
                <a:avLst/>
              </a:prstGeom>
              <a:solidFill>
                <a:schemeClr val="folHlink"/>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4" name="Rectangle 12"/>
              <p:cNvSpPr>
                <a:spLocks noChangeArrowheads="1"/>
              </p:cNvSpPr>
              <p:nvPr/>
            </p:nvSpPr>
            <p:spPr bwMode="auto">
              <a:xfrm>
                <a:off x="0" y="1464"/>
                <a:ext cx="367" cy="399"/>
              </a:xfrm>
              <a:prstGeom prst="rect">
                <a:avLst/>
              </a:prstGeom>
              <a:solidFill>
                <a:schemeClr val="bg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5" name="Rectangle 13"/>
              <p:cNvSpPr>
                <a:spLocks noChangeArrowheads="1"/>
              </p:cNvSpPr>
              <p:nvPr/>
            </p:nvSpPr>
            <p:spPr bwMode="auto">
              <a:xfrm>
                <a:off x="1081" y="1464"/>
                <a:ext cx="362" cy="399"/>
              </a:xfrm>
              <a:prstGeom prst="rect">
                <a:avLst/>
              </a:prstGeom>
              <a:solidFill>
                <a:schemeClr val="accent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6" name="Rectangle 14"/>
              <p:cNvSpPr>
                <a:spLocks noChangeArrowheads="1"/>
              </p:cNvSpPr>
              <p:nvPr/>
            </p:nvSpPr>
            <p:spPr bwMode="auto">
              <a:xfrm>
                <a:off x="361" y="1857"/>
                <a:ext cx="363" cy="406"/>
              </a:xfrm>
              <a:prstGeom prst="rect">
                <a:avLst/>
              </a:prstGeom>
              <a:solidFill>
                <a:schemeClr val="folHlink"/>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7" name="Rectangle 15"/>
              <p:cNvSpPr>
                <a:spLocks noChangeArrowheads="1"/>
              </p:cNvSpPr>
              <p:nvPr/>
            </p:nvSpPr>
            <p:spPr bwMode="auto">
              <a:xfrm>
                <a:off x="719" y="1857"/>
                <a:ext cx="368" cy="406"/>
              </a:xfrm>
              <a:prstGeom prst="rect">
                <a:avLst/>
              </a:prstGeom>
              <a:solidFill>
                <a:schemeClr val="accent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grpSp>
      </p:grpSp>
      <p:sp>
        <p:nvSpPr>
          <p:cNvPr id="13331" name="Rectangle 19"/>
          <p:cNvSpPr>
            <a:spLocks noGrp="1" noChangeArrowheads="1"/>
          </p:cNvSpPr>
          <p:nvPr>
            <p:ph type="ctrTitle"/>
          </p:nvPr>
        </p:nvSpPr>
        <p:spPr>
          <a:xfrm>
            <a:off x="2971800" y="1828800"/>
            <a:ext cx="6019800" cy="2209800"/>
          </a:xfrm>
        </p:spPr>
        <p:txBody>
          <a:bodyPr/>
          <a:lstStyle>
            <a:lvl1pPr>
              <a:defRPr sz="5000">
                <a:solidFill>
                  <a:srgbClr val="FFFFFF"/>
                </a:solidFill>
              </a:defRPr>
            </a:lvl1pPr>
          </a:lstStyle>
          <a:p>
            <a:pPr lvl="0"/>
            <a:r>
              <a:rPr lang="zh-CN" altLang="en-US" noProof="0" smtClean="0"/>
              <a:t>单击此处编辑母版标题样式</a:t>
            </a:r>
            <a:endParaRPr lang="zh-CN" altLang="en-US" noProof="0" smtClean="0"/>
          </a:p>
        </p:txBody>
      </p:sp>
      <p:sp>
        <p:nvSpPr>
          <p:cNvPr id="13332" name="Rectangle 20"/>
          <p:cNvSpPr>
            <a:spLocks noGrp="1" noChangeArrowheads="1"/>
          </p:cNvSpPr>
          <p:nvPr>
            <p:ph type="subTitle" idx="1"/>
          </p:nvPr>
        </p:nvSpPr>
        <p:spPr>
          <a:xfrm>
            <a:off x="2971800" y="4267200"/>
            <a:ext cx="6019800" cy="1752600"/>
          </a:xfrm>
        </p:spPr>
        <p:txBody>
          <a:bodyPr/>
          <a:lstStyle>
            <a:lvl1pPr marL="0" indent="0">
              <a:buFont typeface="Wingdings" panose="05000000000000000000" pitchFamily="2" charset="2"/>
              <a:buNone/>
              <a:defRPr sz="3400"/>
            </a:lvl1pPr>
          </a:lstStyle>
          <a:p>
            <a:pPr lvl="0"/>
            <a:r>
              <a:rPr lang="zh-CN" altLang="en-US" noProof="0" smtClean="0"/>
              <a:t>单击此处编辑母版副标题样式</a:t>
            </a:r>
            <a:endParaRPr lang="zh-CN" altLang="en-US" noProof="0" smtClean="0"/>
          </a:p>
        </p:txBody>
      </p:sp>
      <p:sp>
        <p:nvSpPr>
          <p:cNvPr id="18" name="Rectangle 16"/>
          <p:cNvSpPr>
            <a:spLocks noGrp="1" noChangeArrowheads="1"/>
          </p:cNvSpPr>
          <p:nvPr>
            <p:ph type="dt" sz="half" idx="10"/>
          </p:nvPr>
        </p:nvSpPr>
        <p:spPr>
          <a:xfrm>
            <a:off x="457200" y="6248400"/>
            <a:ext cx="2133600" cy="457200"/>
          </a:xfrm>
        </p:spPr>
        <p:txBody>
          <a:bodyPr/>
          <a:lstStyle>
            <a:lvl1pPr>
              <a:defRPr/>
            </a:lvl1pPr>
          </a:lstStyle>
          <a:p>
            <a:pPr>
              <a:defRPr/>
            </a:pPr>
            <a:endParaRPr lang="en-US" altLang="zh-CN"/>
          </a:p>
        </p:txBody>
      </p:sp>
      <p:sp>
        <p:nvSpPr>
          <p:cNvPr id="19" name="Rectangle 17"/>
          <p:cNvSpPr>
            <a:spLocks noGrp="1" noChangeArrowheads="1"/>
          </p:cNvSpPr>
          <p:nvPr>
            <p:ph type="ftr" sz="quarter" idx="11"/>
          </p:nvPr>
        </p:nvSpPr>
        <p:spPr/>
        <p:txBody>
          <a:bodyPr/>
          <a:lstStyle>
            <a:lvl1pPr>
              <a:defRPr/>
            </a:lvl1pPr>
          </a:lstStyle>
          <a:p>
            <a:pPr>
              <a:defRPr/>
            </a:pPr>
            <a:endParaRPr lang="en-US" altLang="zh-CN"/>
          </a:p>
        </p:txBody>
      </p:sp>
      <p:sp>
        <p:nvSpPr>
          <p:cNvPr id="20" name="Rectangle 18"/>
          <p:cNvSpPr>
            <a:spLocks noGrp="1" noChangeArrowheads="1"/>
          </p:cNvSpPr>
          <p:nvPr>
            <p:ph type="sldNum" sz="quarter" idx="12"/>
          </p:nvPr>
        </p:nvSpPr>
        <p:spPr/>
        <p:txBody>
          <a:bodyPr/>
          <a:lstStyle>
            <a:lvl1pPr>
              <a:defRPr/>
            </a:lvl1pPr>
          </a:lstStyle>
          <a:p>
            <a:fld id="{972EB912-B3E2-4B72-B12C-16847B12C77B}" type="slidenum">
              <a:rPr lang="en-US" altLang="zh-CN"/>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Rectangle 2"/>
          <p:cNvSpPr>
            <a:spLocks noGrp="1" noChangeArrowheads="1"/>
          </p:cNvSpPr>
          <p:nvPr>
            <p:ph type="ftr" sz="quarter" idx="10"/>
          </p:nvPr>
        </p:nvSpPr>
        <p:spPr/>
        <p:txBody>
          <a:bodyPr/>
          <a:lstStyle>
            <a:lvl1pPr>
              <a:defRPr/>
            </a:lvl1pPr>
          </a:lstStyle>
          <a:p>
            <a:pPr>
              <a:defRPr/>
            </a:pPr>
            <a:endParaRPr lang="en-US" altLang="zh-CN"/>
          </a:p>
        </p:txBody>
      </p:sp>
      <p:sp>
        <p:nvSpPr>
          <p:cNvPr id="5" name="Rectangle 3"/>
          <p:cNvSpPr>
            <a:spLocks noGrp="1" noChangeArrowheads="1"/>
          </p:cNvSpPr>
          <p:nvPr>
            <p:ph type="sldNum" sz="quarter" idx="11"/>
          </p:nvPr>
        </p:nvSpPr>
        <p:spPr/>
        <p:txBody>
          <a:bodyPr/>
          <a:lstStyle>
            <a:lvl1pPr>
              <a:defRPr/>
            </a:lvl1pPr>
          </a:lstStyle>
          <a:p>
            <a:fld id="{79A73F63-6985-4BE6-8FF0-1E04B516E728}" type="slidenum">
              <a:rPr lang="en-US" altLang="zh-CN"/>
            </a:fld>
            <a:endParaRPr lang="en-US" altLang="zh-CN"/>
          </a:p>
        </p:txBody>
      </p:sp>
      <p:sp>
        <p:nvSpPr>
          <p:cNvPr id="6"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457200"/>
            <a:ext cx="2057400" cy="5410200"/>
          </a:xfr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457200" y="457200"/>
            <a:ext cx="6019800" cy="5410200"/>
          </a:xfrm>
        </p:spPr>
        <p:txBody>
          <a:bodyPr vert="eaVert"/>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Rectangle 2"/>
          <p:cNvSpPr>
            <a:spLocks noGrp="1" noChangeArrowheads="1"/>
          </p:cNvSpPr>
          <p:nvPr>
            <p:ph type="ftr" sz="quarter" idx="10"/>
          </p:nvPr>
        </p:nvSpPr>
        <p:spPr/>
        <p:txBody>
          <a:bodyPr/>
          <a:lstStyle>
            <a:lvl1pPr>
              <a:defRPr/>
            </a:lvl1pPr>
          </a:lstStyle>
          <a:p>
            <a:pPr>
              <a:defRPr/>
            </a:pPr>
            <a:endParaRPr lang="en-US" altLang="zh-CN"/>
          </a:p>
        </p:txBody>
      </p:sp>
      <p:sp>
        <p:nvSpPr>
          <p:cNvPr id="5" name="Rectangle 3"/>
          <p:cNvSpPr>
            <a:spLocks noGrp="1" noChangeArrowheads="1"/>
          </p:cNvSpPr>
          <p:nvPr>
            <p:ph type="sldNum" sz="quarter" idx="11"/>
          </p:nvPr>
        </p:nvSpPr>
        <p:spPr/>
        <p:txBody>
          <a:bodyPr/>
          <a:lstStyle>
            <a:lvl1pPr>
              <a:defRPr/>
            </a:lvl1pPr>
          </a:lstStyle>
          <a:p>
            <a:fld id="{6D39ED1D-F46A-4118-BC0A-24154AF37ED6}" type="slidenum">
              <a:rPr lang="en-US" altLang="zh-CN"/>
            </a:fld>
            <a:endParaRPr lang="en-US" altLang="zh-CN"/>
          </a:p>
        </p:txBody>
      </p:sp>
      <p:sp>
        <p:nvSpPr>
          <p:cNvPr id="6"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457200"/>
            <a:ext cx="8229600" cy="1371600"/>
          </a:xfrm>
        </p:spPr>
        <p:txBody>
          <a:bodyPr/>
          <a:lstStyle/>
          <a:p>
            <a:r>
              <a:rPr lang="zh-CN" altLang="en-US" noProof="1" smtClean="0"/>
              <a:t>单击此处编辑母版标题样式</a:t>
            </a:r>
            <a:endParaRPr lang="zh-CN" altLang="en-US" noProof="1"/>
          </a:p>
        </p:txBody>
      </p:sp>
      <p:sp>
        <p:nvSpPr>
          <p:cNvPr id="3" name="Rectangle 2"/>
          <p:cNvSpPr>
            <a:spLocks noGrp="1" noChangeArrowheads="1"/>
          </p:cNvSpPr>
          <p:nvPr>
            <p:ph type="ftr" sz="quarter" idx="10"/>
          </p:nvPr>
        </p:nvSpPr>
        <p:spPr/>
        <p:txBody>
          <a:bodyPr/>
          <a:lstStyle>
            <a:lvl1pPr>
              <a:defRPr/>
            </a:lvl1pPr>
          </a:lstStyle>
          <a:p>
            <a:pPr>
              <a:defRPr/>
            </a:pPr>
            <a:endParaRPr lang="en-US" altLang="zh-CN"/>
          </a:p>
        </p:txBody>
      </p:sp>
      <p:sp>
        <p:nvSpPr>
          <p:cNvPr id="4" name="Rectangle 3"/>
          <p:cNvSpPr>
            <a:spLocks noGrp="1" noChangeArrowheads="1"/>
          </p:cNvSpPr>
          <p:nvPr>
            <p:ph type="sldNum" sz="quarter" idx="11"/>
          </p:nvPr>
        </p:nvSpPr>
        <p:spPr/>
        <p:txBody>
          <a:bodyPr/>
          <a:lstStyle>
            <a:lvl1pPr>
              <a:defRPr/>
            </a:lvl1pPr>
          </a:lstStyle>
          <a:p>
            <a:fld id="{3E8F2080-205E-44A9-BFF4-C5A6E37F97E4}" type="slidenum">
              <a:rPr lang="en-US" altLang="zh-CN"/>
            </a:fld>
            <a:endParaRPr lang="en-US" altLang="zh-CN"/>
          </a:p>
        </p:txBody>
      </p:sp>
      <p:sp>
        <p:nvSpPr>
          <p:cNvPr id="5"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grpSp>
        <p:nvGrpSpPr>
          <p:cNvPr id="4" name="Group 2"/>
          <p:cNvGrpSpPr/>
          <p:nvPr/>
        </p:nvGrpSpPr>
        <p:grpSpPr bwMode="auto">
          <a:xfrm>
            <a:off x="0" y="0"/>
            <a:ext cx="9144000" cy="6858000"/>
            <a:chOff x="0" y="0"/>
            <a:chExt cx="5760" cy="4320"/>
          </a:xfrm>
        </p:grpSpPr>
        <p:sp>
          <p:nvSpPr>
            <p:cNvPr id="5" name="Rectangle 3"/>
            <p:cNvSpPr>
              <a:spLocks noChangeArrowheads="1"/>
            </p:cNvSpPr>
            <p:nvPr/>
          </p:nvSpPr>
          <p:spPr bwMode="auto">
            <a:xfrm>
              <a:off x="0" y="0"/>
              <a:ext cx="2208" cy="4320"/>
            </a:xfrm>
            <a:prstGeom prst="rect">
              <a:avLst/>
            </a:prstGeom>
            <a:gradFill rotWithShape="0">
              <a:gsLst>
                <a:gs pos="0">
                  <a:schemeClr val="folHlink"/>
                </a:gs>
                <a:gs pos="100000">
                  <a:schemeClr val="bg1"/>
                </a:gs>
              </a:gsLst>
              <a:lin ang="0" scaled="1"/>
            </a:gradFill>
            <a:ln w="9525">
              <a:noFill/>
              <a:miter lim="800000"/>
            </a:ln>
          </p:spPr>
          <p:txBody>
            <a:bodyPr wrap="none" anchor="ctr"/>
            <a:lstStyle/>
            <a:p>
              <a:pPr algn="ctr">
                <a:lnSpc>
                  <a:spcPct val="100000"/>
                </a:lnSpc>
                <a:spcBef>
                  <a:spcPct val="0"/>
                </a:spcBef>
                <a:defRPr/>
              </a:pPr>
              <a:endParaRPr lang="zh-CN" altLang="zh-CN" sz="2400" b="0">
                <a:solidFill>
                  <a:schemeClr val="tx1"/>
                </a:solidFill>
                <a:ea typeface="宋体" panose="02010600030101010101" pitchFamily="2" charset="-122"/>
              </a:endParaRPr>
            </a:p>
          </p:txBody>
        </p:sp>
        <p:sp>
          <p:nvSpPr>
            <p:cNvPr id="6" name="Rectangle 4"/>
            <p:cNvSpPr>
              <a:spLocks noChangeArrowheads="1"/>
            </p:cNvSpPr>
            <p:nvPr/>
          </p:nvSpPr>
          <p:spPr bwMode="auto">
            <a:xfrm>
              <a:off x="1081" y="1065"/>
              <a:ext cx="4679" cy="1596"/>
            </a:xfrm>
            <a:prstGeom prst="rect">
              <a:avLst/>
            </a:prstGeom>
            <a:solidFill>
              <a:schemeClr val="bg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grpSp>
          <p:nvGrpSpPr>
            <p:cNvPr id="7" name="Group 5"/>
            <p:cNvGrpSpPr/>
            <p:nvPr/>
          </p:nvGrpSpPr>
          <p:grpSpPr bwMode="auto">
            <a:xfrm>
              <a:off x="0" y="672"/>
              <a:ext cx="1806" cy="1989"/>
              <a:chOff x="0" y="672"/>
              <a:chExt cx="1806" cy="1989"/>
            </a:xfrm>
          </p:grpSpPr>
          <p:sp>
            <p:nvSpPr>
              <p:cNvPr id="8" name="Rectangle 6"/>
              <p:cNvSpPr>
                <a:spLocks noChangeArrowheads="1"/>
              </p:cNvSpPr>
              <p:nvPr/>
            </p:nvSpPr>
            <p:spPr bwMode="auto">
              <a:xfrm>
                <a:off x="361" y="2257"/>
                <a:ext cx="363" cy="404"/>
              </a:xfrm>
              <a:prstGeom prst="rect">
                <a:avLst/>
              </a:prstGeom>
              <a:solidFill>
                <a:schemeClr val="accent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9" name="Rectangle 7"/>
              <p:cNvSpPr>
                <a:spLocks noChangeArrowheads="1"/>
              </p:cNvSpPr>
              <p:nvPr/>
            </p:nvSpPr>
            <p:spPr bwMode="auto">
              <a:xfrm>
                <a:off x="1081" y="1065"/>
                <a:ext cx="362" cy="405"/>
              </a:xfrm>
              <a:prstGeom prst="rect">
                <a:avLst/>
              </a:prstGeom>
              <a:solidFill>
                <a:schemeClr val="folHlink"/>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0" name="Rectangle 8"/>
              <p:cNvSpPr>
                <a:spLocks noChangeArrowheads="1"/>
              </p:cNvSpPr>
              <p:nvPr/>
            </p:nvSpPr>
            <p:spPr bwMode="auto">
              <a:xfrm>
                <a:off x="1437" y="672"/>
                <a:ext cx="369" cy="400"/>
              </a:xfrm>
              <a:prstGeom prst="rect">
                <a:avLst/>
              </a:prstGeom>
              <a:solidFill>
                <a:schemeClr val="folHlink"/>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1" name="Rectangle 9"/>
              <p:cNvSpPr>
                <a:spLocks noChangeArrowheads="1"/>
              </p:cNvSpPr>
              <p:nvPr/>
            </p:nvSpPr>
            <p:spPr bwMode="auto">
              <a:xfrm>
                <a:off x="719" y="2257"/>
                <a:ext cx="368" cy="404"/>
              </a:xfrm>
              <a:prstGeom prst="rect">
                <a:avLst/>
              </a:prstGeom>
              <a:solidFill>
                <a:schemeClr val="bg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2" name="Rectangle 10"/>
              <p:cNvSpPr>
                <a:spLocks noChangeArrowheads="1"/>
              </p:cNvSpPr>
              <p:nvPr/>
            </p:nvSpPr>
            <p:spPr bwMode="auto">
              <a:xfrm>
                <a:off x="1437" y="1065"/>
                <a:ext cx="369" cy="405"/>
              </a:xfrm>
              <a:prstGeom prst="rect">
                <a:avLst/>
              </a:prstGeom>
              <a:solidFill>
                <a:schemeClr val="accent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3" name="Rectangle 11"/>
              <p:cNvSpPr>
                <a:spLocks noChangeArrowheads="1"/>
              </p:cNvSpPr>
              <p:nvPr/>
            </p:nvSpPr>
            <p:spPr bwMode="auto">
              <a:xfrm>
                <a:off x="719" y="1464"/>
                <a:ext cx="368" cy="399"/>
              </a:xfrm>
              <a:prstGeom prst="rect">
                <a:avLst/>
              </a:prstGeom>
              <a:solidFill>
                <a:schemeClr val="folHlink"/>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4" name="Rectangle 12"/>
              <p:cNvSpPr>
                <a:spLocks noChangeArrowheads="1"/>
              </p:cNvSpPr>
              <p:nvPr/>
            </p:nvSpPr>
            <p:spPr bwMode="auto">
              <a:xfrm>
                <a:off x="0" y="1464"/>
                <a:ext cx="367" cy="399"/>
              </a:xfrm>
              <a:prstGeom prst="rect">
                <a:avLst/>
              </a:prstGeom>
              <a:solidFill>
                <a:schemeClr val="bg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5" name="Rectangle 13"/>
              <p:cNvSpPr>
                <a:spLocks noChangeArrowheads="1"/>
              </p:cNvSpPr>
              <p:nvPr/>
            </p:nvSpPr>
            <p:spPr bwMode="auto">
              <a:xfrm>
                <a:off x="1081" y="1464"/>
                <a:ext cx="362" cy="399"/>
              </a:xfrm>
              <a:prstGeom prst="rect">
                <a:avLst/>
              </a:prstGeom>
              <a:solidFill>
                <a:schemeClr val="accent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6" name="Rectangle 14"/>
              <p:cNvSpPr>
                <a:spLocks noChangeArrowheads="1"/>
              </p:cNvSpPr>
              <p:nvPr/>
            </p:nvSpPr>
            <p:spPr bwMode="auto">
              <a:xfrm>
                <a:off x="361" y="1857"/>
                <a:ext cx="363" cy="406"/>
              </a:xfrm>
              <a:prstGeom prst="rect">
                <a:avLst/>
              </a:prstGeom>
              <a:solidFill>
                <a:schemeClr val="folHlink"/>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7" name="Rectangle 15"/>
              <p:cNvSpPr>
                <a:spLocks noChangeArrowheads="1"/>
              </p:cNvSpPr>
              <p:nvPr/>
            </p:nvSpPr>
            <p:spPr bwMode="auto">
              <a:xfrm>
                <a:off x="719" y="1857"/>
                <a:ext cx="368" cy="406"/>
              </a:xfrm>
              <a:prstGeom prst="rect">
                <a:avLst/>
              </a:prstGeom>
              <a:solidFill>
                <a:schemeClr val="accent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grpSp>
      </p:grpSp>
      <p:sp>
        <p:nvSpPr>
          <p:cNvPr id="13331" name="Rectangle 19"/>
          <p:cNvSpPr>
            <a:spLocks noGrp="1" noChangeArrowheads="1"/>
          </p:cNvSpPr>
          <p:nvPr>
            <p:ph type="ctrTitle"/>
          </p:nvPr>
        </p:nvSpPr>
        <p:spPr>
          <a:xfrm>
            <a:off x="2971800" y="1828800"/>
            <a:ext cx="6019800" cy="2209800"/>
          </a:xfrm>
        </p:spPr>
        <p:txBody>
          <a:bodyPr/>
          <a:lstStyle>
            <a:lvl1pPr>
              <a:defRPr sz="5000">
                <a:solidFill>
                  <a:srgbClr val="FFFFFF"/>
                </a:solidFill>
              </a:defRPr>
            </a:lvl1pPr>
          </a:lstStyle>
          <a:p>
            <a:pPr lvl="0"/>
            <a:r>
              <a:rPr lang="zh-CN" altLang="en-US" noProof="0" smtClean="0"/>
              <a:t>单击此处编辑母版标题样式</a:t>
            </a:r>
            <a:endParaRPr lang="zh-CN" altLang="en-US" noProof="0" smtClean="0"/>
          </a:p>
        </p:txBody>
      </p:sp>
      <p:sp>
        <p:nvSpPr>
          <p:cNvPr id="13332" name="Rectangle 20"/>
          <p:cNvSpPr>
            <a:spLocks noGrp="1" noChangeArrowheads="1"/>
          </p:cNvSpPr>
          <p:nvPr>
            <p:ph type="subTitle" idx="1"/>
          </p:nvPr>
        </p:nvSpPr>
        <p:spPr>
          <a:xfrm>
            <a:off x="2971800" y="4267200"/>
            <a:ext cx="6019800" cy="1752600"/>
          </a:xfrm>
        </p:spPr>
        <p:txBody>
          <a:bodyPr/>
          <a:lstStyle>
            <a:lvl1pPr marL="0" indent="0">
              <a:buFont typeface="Wingdings" panose="05000000000000000000" pitchFamily="2" charset="2"/>
              <a:buNone/>
              <a:defRPr sz="3400"/>
            </a:lvl1pPr>
          </a:lstStyle>
          <a:p>
            <a:pPr lvl="0"/>
            <a:r>
              <a:rPr lang="zh-CN" altLang="en-US" noProof="0" smtClean="0"/>
              <a:t>单击此处编辑母版副标题样式</a:t>
            </a:r>
            <a:endParaRPr lang="zh-CN" altLang="en-US" noProof="0" smtClean="0"/>
          </a:p>
        </p:txBody>
      </p:sp>
      <p:sp>
        <p:nvSpPr>
          <p:cNvPr id="18" name="Rectangle 16"/>
          <p:cNvSpPr>
            <a:spLocks noGrp="1" noChangeArrowheads="1"/>
          </p:cNvSpPr>
          <p:nvPr>
            <p:ph type="dt" sz="half" idx="10"/>
          </p:nvPr>
        </p:nvSpPr>
        <p:spPr>
          <a:xfrm>
            <a:off x="457200" y="6248400"/>
            <a:ext cx="2133600" cy="457200"/>
          </a:xfrm>
        </p:spPr>
        <p:txBody>
          <a:bodyPr/>
          <a:lstStyle>
            <a:lvl1pPr>
              <a:defRPr/>
            </a:lvl1pPr>
          </a:lstStyle>
          <a:p>
            <a:pPr>
              <a:defRPr/>
            </a:pPr>
            <a:endParaRPr lang="en-US" altLang="zh-CN"/>
          </a:p>
        </p:txBody>
      </p:sp>
      <p:sp>
        <p:nvSpPr>
          <p:cNvPr id="19" name="Rectangle 17"/>
          <p:cNvSpPr>
            <a:spLocks noGrp="1" noChangeArrowheads="1"/>
          </p:cNvSpPr>
          <p:nvPr>
            <p:ph type="ftr" sz="quarter" idx="11"/>
          </p:nvPr>
        </p:nvSpPr>
        <p:spPr/>
        <p:txBody>
          <a:bodyPr/>
          <a:lstStyle>
            <a:lvl1pPr>
              <a:defRPr/>
            </a:lvl1pPr>
          </a:lstStyle>
          <a:p>
            <a:pPr>
              <a:defRPr/>
            </a:pPr>
            <a:endParaRPr lang="en-US" altLang="zh-CN"/>
          </a:p>
        </p:txBody>
      </p:sp>
      <p:sp>
        <p:nvSpPr>
          <p:cNvPr id="20" name="Rectangle 18"/>
          <p:cNvSpPr>
            <a:spLocks noGrp="1" noChangeArrowheads="1"/>
          </p:cNvSpPr>
          <p:nvPr>
            <p:ph type="sldNum" sz="quarter" idx="12"/>
          </p:nvPr>
        </p:nvSpPr>
        <p:spPr/>
        <p:txBody>
          <a:bodyPr/>
          <a:lstStyle>
            <a:lvl1pPr>
              <a:defRPr/>
            </a:lvl1pPr>
          </a:lstStyle>
          <a:p>
            <a:fld id="{35B763F1-4012-4D7E-946B-1E532F8C076F}" type="slidenum">
              <a:rPr lang="en-US" altLang="zh-CN"/>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Rectangle 2"/>
          <p:cNvSpPr>
            <a:spLocks noGrp="1" noChangeArrowheads="1"/>
          </p:cNvSpPr>
          <p:nvPr>
            <p:ph type="ftr" sz="quarter" idx="10"/>
          </p:nvPr>
        </p:nvSpPr>
        <p:spPr/>
        <p:txBody>
          <a:bodyPr/>
          <a:lstStyle>
            <a:lvl1pPr>
              <a:defRPr/>
            </a:lvl1pPr>
          </a:lstStyle>
          <a:p>
            <a:pPr>
              <a:defRPr/>
            </a:pPr>
            <a:endParaRPr lang="en-US" altLang="zh-CN"/>
          </a:p>
        </p:txBody>
      </p:sp>
      <p:sp>
        <p:nvSpPr>
          <p:cNvPr id="5" name="Rectangle 3"/>
          <p:cNvSpPr>
            <a:spLocks noGrp="1" noChangeArrowheads="1"/>
          </p:cNvSpPr>
          <p:nvPr>
            <p:ph type="sldNum" sz="quarter" idx="11"/>
          </p:nvPr>
        </p:nvSpPr>
        <p:spPr/>
        <p:txBody>
          <a:bodyPr/>
          <a:lstStyle>
            <a:lvl1pPr>
              <a:defRPr/>
            </a:lvl1pPr>
          </a:lstStyle>
          <a:p>
            <a:fld id="{38A900B9-AF11-42B7-AFC2-913B4F1C080A}" type="slidenum">
              <a:rPr lang="en-US" altLang="zh-CN"/>
            </a:fld>
            <a:endParaRPr lang="en-US" altLang="zh-CN"/>
          </a:p>
        </p:txBody>
      </p:sp>
      <p:sp>
        <p:nvSpPr>
          <p:cNvPr id="6"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endParaRPr lang="zh-CN" altLang="en-US" noProof="1" smtClean="0"/>
          </a:p>
        </p:txBody>
      </p:sp>
      <p:sp>
        <p:nvSpPr>
          <p:cNvPr id="4" name="Rectangle 2"/>
          <p:cNvSpPr>
            <a:spLocks noGrp="1" noChangeArrowheads="1"/>
          </p:cNvSpPr>
          <p:nvPr>
            <p:ph type="ftr" sz="quarter" idx="10"/>
          </p:nvPr>
        </p:nvSpPr>
        <p:spPr/>
        <p:txBody>
          <a:bodyPr/>
          <a:lstStyle>
            <a:lvl1pPr>
              <a:defRPr/>
            </a:lvl1pPr>
          </a:lstStyle>
          <a:p>
            <a:pPr>
              <a:defRPr/>
            </a:pPr>
            <a:endParaRPr lang="en-US" altLang="zh-CN"/>
          </a:p>
        </p:txBody>
      </p:sp>
      <p:sp>
        <p:nvSpPr>
          <p:cNvPr id="5" name="Rectangle 3"/>
          <p:cNvSpPr>
            <a:spLocks noGrp="1" noChangeArrowheads="1"/>
          </p:cNvSpPr>
          <p:nvPr>
            <p:ph type="sldNum" sz="quarter" idx="11"/>
          </p:nvPr>
        </p:nvSpPr>
        <p:spPr/>
        <p:txBody>
          <a:bodyPr/>
          <a:lstStyle>
            <a:lvl1pPr>
              <a:defRPr/>
            </a:lvl1pPr>
          </a:lstStyle>
          <a:p>
            <a:fld id="{D0EC5B63-CD71-40E8-83A1-44BAF2AB16BC}" type="slidenum">
              <a:rPr lang="en-US" altLang="zh-CN"/>
            </a:fld>
            <a:endParaRPr lang="en-US" altLang="zh-CN"/>
          </a:p>
        </p:txBody>
      </p:sp>
      <p:sp>
        <p:nvSpPr>
          <p:cNvPr id="6"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457200" y="1981200"/>
            <a:ext cx="40386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内容占位符 3"/>
          <p:cNvSpPr>
            <a:spLocks noGrp="1"/>
          </p:cNvSpPr>
          <p:nvPr>
            <p:ph sz="half" idx="2"/>
          </p:nvPr>
        </p:nvSpPr>
        <p:spPr>
          <a:xfrm>
            <a:off x="4648200" y="1981200"/>
            <a:ext cx="40386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5" name="Rectangle 2"/>
          <p:cNvSpPr>
            <a:spLocks noGrp="1" noChangeArrowheads="1"/>
          </p:cNvSpPr>
          <p:nvPr>
            <p:ph type="ftr" sz="quarter" idx="10"/>
          </p:nvPr>
        </p:nvSpPr>
        <p:spPr/>
        <p:txBody>
          <a:bodyPr/>
          <a:lstStyle>
            <a:lvl1pPr>
              <a:defRPr/>
            </a:lvl1pPr>
          </a:lstStyle>
          <a:p>
            <a:pPr>
              <a:defRPr/>
            </a:pPr>
            <a:endParaRPr lang="en-US" altLang="zh-CN"/>
          </a:p>
        </p:txBody>
      </p:sp>
      <p:sp>
        <p:nvSpPr>
          <p:cNvPr id="6" name="Rectangle 3"/>
          <p:cNvSpPr>
            <a:spLocks noGrp="1" noChangeArrowheads="1"/>
          </p:cNvSpPr>
          <p:nvPr>
            <p:ph type="sldNum" sz="quarter" idx="11"/>
          </p:nvPr>
        </p:nvSpPr>
        <p:spPr/>
        <p:txBody>
          <a:bodyPr/>
          <a:lstStyle>
            <a:lvl1pPr>
              <a:defRPr/>
            </a:lvl1pPr>
          </a:lstStyle>
          <a:p>
            <a:fld id="{145EF9D8-67A6-4F8A-9D26-3F49F9C2D49D}" type="slidenum">
              <a:rPr lang="en-US" altLang="zh-CN"/>
            </a:fld>
            <a:endParaRPr lang="en-US" altLang="zh-CN"/>
          </a:p>
        </p:txBody>
      </p:sp>
      <p:sp>
        <p:nvSpPr>
          <p:cNvPr id="7"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endParaRPr lang="zh-CN" altLang="en-US" noProof="1"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endParaRPr lang="zh-CN" altLang="en-US" noProof="1"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7" name="Rectangle 2"/>
          <p:cNvSpPr>
            <a:spLocks noGrp="1" noChangeArrowheads="1"/>
          </p:cNvSpPr>
          <p:nvPr>
            <p:ph type="ftr" sz="quarter" idx="10"/>
          </p:nvPr>
        </p:nvSpPr>
        <p:spPr/>
        <p:txBody>
          <a:bodyPr/>
          <a:lstStyle>
            <a:lvl1pPr>
              <a:defRPr/>
            </a:lvl1pPr>
          </a:lstStyle>
          <a:p>
            <a:pPr>
              <a:defRPr/>
            </a:pPr>
            <a:endParaRPr lang="en-US" altLang="zh-CN"/>
          </a:p>
        </p:txBody>
      </p:sp>
      <p:sp>
        <p:nvSpPr>
          <p:cNvPr id="8" name="Rectangle 3"/>
          <p:cNvSpPr>
            <a:spLocks noGrp="1" noChangeArrowheads="1"/>
          </p:cNvSpPr>
          <p:nvPr>
            <p:ph type="sldNum" sz="quarter" idx="11"/>
          </p:nvPr>
        </p:nvSpPr>
        <p:spPr/>
        <p:txBody>
          <a:bodyPr/>
          <a:lstStyle>
            <a:lvl1pPr>
              <a:defRPr/>
            </a:lvl1pPr>
          </a:lstStyle>
          <a:p>
            <a:fld id="{27C4A40F-75AC-4D52-AA6A-FA87651FB658}" type="slidenum">
              <a:rPr lang="en-US" altLang="zh-CN"/>
            </a:fld>
            <a:endParaRPr lang="en-US" altLang="zh-CN"/>
          </a:p>
        </p:txBody>
      </p:sp>
      <p:sp>
        <p:nvSpPr>
          <p:cNvPr id="9"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Rectangle 2"/>
          <p:cNvSpPr>
            <a:spLocks noGrp="1" noChangeArrowheads="1"/>
          </p:cNvSpPr>
          <p:nvPr>
            <p:ph type="ftr" sz="quarter" idx="10"/>
          </p:nvPr>
        </p:nvSpPr>
        <p:spPr/>
        <p:txBody>
          <a:bodyPr/>
          <a:lstStyle>
            <a:lvl1pPr>
              <a:defRPr/>
            </a:lvl1pPr>
          </a:lstStyle>
          <a:p>
            <a:pPr>
              <a:defRPr/>
            </a:pPr>
            <a:endParaRPr lang="en-US" altLang="zh-CN"/>
          </a:p>
        </p:txBody>
      </p:sp>
      <p:sp>
        <p:nvSpPr>
          <p:cNvPr id="4" name="Rectangle 3"/>
          <p:cNvSpPr>
            <a:spLocks noGrp="1" noChangeArrowheads="1"/>
          </p:cNvSpPr>
          <p:nvPr>
            <p:ph type="sldNum" sz="quarter" idx="11"/>
          </p:nvPr>
        </p:nvSpPr>
        <p:spPr/>
        <p:txBody>
          <a:bodyPr/>
          <a:lstStyle>
            <a:lvl1pPr>
              <a:defRPr/>
            </a:lvl1pPr>
          </a:lstStyle>
          <a:p>
            <a:fld id="{AF7C7A75-CC7C-414F-82C7-20E717BFE73A}" type="slidenum">
              <a:rPr lang="en-US" altLang="zh-CN"/>
            </a:fld>
            <a:endParaRPr lang="en-US" altLang="zh-CN"/>
          </a:p>
        </p:txBody>
      </p:sp>
      <p:sp>
        <p:nvSpPr>
          <p:cNvPr id="5"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
          <p:cNvSpPr>
            <a:spLocks noGrp="1" noChangeArrowheads="1"/>
          </p:cNvSpPr>
          <p:nvPr>
            <p:ph type="ftr" sz="quarter" idx="10"/>
          </p:nvPr>
        </p:nvSpPr>
        <p:spPr/>
        <p:txBody>
          <a:bodyPr/>
          <a:lstStyle>
            <a:lvl1pPr>
              <a:defRPr/>
            </a:lvl1pPr>
          </a:lstStyle>
          <a:p>
            <a:pPr>
              <a:defRPr/>
            </a:pPr>
            <a:endParaRPr lang="en-US" altLang="zh-CN"/>
          </a:p>
        </p:txBody>
      </p:sp>
      <p:sp>
        <p:nvSpPr>
          <p:cNvPr id="3" name="Rectangle 3"/>
          <p:cNvSpPr>
            <a:spLocks noGrp="1" noChangeArrowheads="1"/>
          </p:cNvSpPr>
          <p:nvPr>
            <p:ph type="sldNum" sz="quarter" idx="11"/>
          </p:nvPr>
        </p:nvSpPr>
        <p:spPr/>
        <p:txBody>
          <a:bodyPr/>
          <a:lstStyle>
            <a:lvl1pPr>
              <a:defRPr/>
            </a:lvl1pPr>
          </a:lstStyle>
          <a:p>
            <a:fld id="{33D10803-F73D-4A4A-9070-DE82786ED530}" type="slidenum">
              <a:rPr lang="en-US" altLang="zh-CN"/>
            </a:fld>
            <a:endParaRPr lang="en-US" altLang="zh-CN"/>
          </a:p>
        </p:txBody>
      </p:sp>
      <p:sp>
        <p:nvSpPr>
          <p:cNvPr id="4"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Rectangle 2"/>
          <p:cNvSpPr>
            <a:spLocks noGrp="1" noChangeArrowheads="1"/>
          </p:cNvSpPr>
          <p:nvPr>
            <p:ph type="ftr" sz="quarter" idx="10"/>
          </p:nvPr>
        </p:nvSpPr>
        <p:spPr/>
        <p:txBody>
          <a:bodyPr/>
          <a:lstStyle>
            <a:lvl1pPr>
              <a:defRPr/>
            </a:lvl1pPr>
          </a:lstStyle>
          <a:p>
            <a:pPr>
              <a:defRPr/>
            </a:pPr>
            <a:endParaRPr lang="en-US" altLang="zh-CN"/>
          </a:p>
        </p:txBody>
      </p:sp>
      <p:sp>
        <p:nvSpPr>
          <p:cNvPr id="5" name="Rectangle 3"/>
          <p:cNvSpPr>
            <a:spLocks noGrp="1" noChangeArrowheads="1"/>
          </p:cNvSpPr>
          <p:nvPr>
            <p:ph type="sldNum" sz="quarter" idx="11"/>
          </p:nvPr>
        </p:nvSpPr>
        <p:spPr/>
        <p:txBody>
          <a:bodyPr/>
          <a:lstStyle>
            <a:lvl1pPr>
              <a:defRPr/>
            </a:lvl1pPr>
          </a:lstStyle>
          <a:p>
            <a:fld id="{E56ED61C-31B8-4054-9388-F66BAF363124}" type="slidenum">
              <a:rPr lang="en-US" altLang="zh-CN"/>
            </a:fld>
            <a:endParaRPr lang="en-US" altLang="zh-CN"/>
          </a:p>
        </p:txBody>
      </p:sp>
      <p:sp>
        <p:nvSpPr>
          <p:cNvPr id="6"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endParaRPr lang="zh-CN" altLang="en-US" noProof="1" smtClean="0"/>
          </a:p>
        </p:txBody>
      </p:sp>
      <p:sp>
        <p:nvSpPr>
          <p:cNvPr id="5" name="Rectangle 2"/>
          <p:cNvSpPr>
            <a:spLocks noGrp="1" noChangeArrowheads="1"/>
          </p:cNvSpPr>
          <p:nvPr>
            <p:ph type="ftr" sz="quarter" idx="10"/>
          </p:nvPr>
        </p:nvSpPr>
        <p:spPr/>
        <p:txBody>
          <a:bodyPr/>
          <a:lstStyle>
            <a:lvl1pPr>
              <a:defRPr/>
            </a:lvl1pPr>
          </a:lstStyle>
          <a:p>
            <a:pPr>
              <a:defRPr/>
            </a:pPr>
            <a:endParaRPr lang="en-US" altLang="zh-CN"/>
          </a:p>
        </p:txBody>
      </p:sp>
      <p:sp>
        <p:nvSpPr>
          <p:cNvPr id="6" name="Rectangle 3"/>
          <p:cNvSpPr>
            <a:spLocks noGrp="1" noChangeArrowheads="1"/>
          </p:cNvSpPr>
          <p:nvPr>
            <p:ph type="sldNum" sz="quarter" idx="11"/>
          </p:nvPr>
        </p:nvSpPr>
        <p:spPr/>
        <p:txBody>
          <a:bodyPr/>
          <a:lstStyle>
            <a:lvl1pPr>
              <a:defRPr/>
            </a:lvl1pPr>
          </a:lstStyle>
          <a:p>
            <a:fld id="{CCD275B0-7F85-4354-BD13-AC1B0484C7BC}" type="slidenum">
              <a:rPr lang="en-US" altLang="zh-CN"/>
            </a:fld>
            <a:endParaRPr lang="en-US" altLang="zh-CN"/>
          </a:p>
        </p:txBody>
      </p:sp>
      <p:sp>
        <p:nvSpPr>
          <p:cNvPr id="7"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endParaRPr lang="zh-CN" altLang="en-US" noProof="1" smtClean="0"/>
          </a:p>
        </p:txBody>
      </p:sp>
      <p:sp>
        <p:nvSpPr>
          <p:cNvPr id="5" name="Rectangle 2"/>
          <p:cNvSpPr>
            <a:spLocks noGrp="1" noChangeArrowheads="1"/>
          </p:cNvSpPr>
          <p:nvPr>
            <p:ph type="ftr" sz="quarter" idx="10"/>
          </p:nvPr>
        </p:nvSpPr>
        <p:spPr/>
        <p:txBody>
          <a:bodyPr/>
          <a:lstStyle>
            <a:lvl1pPr>
              <a:defRPr/>
            </a:lvl1pPr>
          </a:lstStyle>
          <a:p>
            <a:pPr>
              <a:defRPr/>
            </a:pPr>
            <a:endParaRPr lang="en-US" altLang="zh-CN"/>
          </a:p>
        </p:txBody>
      </p:sp>
      <p:sp>
        <p:nvSpPr>
          <p:cNvPr id="6" name="Rectangle 3"/>
          <p:cNvSpPr>
            <a:spLocks noGrp="1" noChangeArrowheads="1"/>
          </p:cNvSpPr>
          <p:nvPr>
            <p:ph type="sldNum" sz="quarter" idx="11"/>
          </p:nvPr>
        </p:nvSpPr>
        <p:spPr/>
        <p:txBody>
          <a:bodyPr/>
          <a:lstStyle>
            <a:lvl1pPr>
              <a:defRPr/>
            </a:lvl1pPr>
          </a:lstStyle>
          <a:p>
            <a:fld id="{4C03C95B-0DBB-4FF9-9DDB-889F44835785}" type="slidenum">
              <a:rPr lang="en-US" altLang="zh-CN"/>
            </a:fld>
            <a:endParaRPr lang="en-US" altLang="zh-CN"/>
          </a:p>
        </p:txBody>
      </p:sp>
      <p:sp>
        <p:nvSpPr>
          <p:cNvPr id="7"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Rectangle 2"/>
          <p:cNvSpPr>
            <a:spLocks noGrp="1" noChangeArrowheads="1"/>
          </p:cNvSpPr>
          <p:nvPr>
            <p:ph type="ftr" sz="quarter" idx="10"/>
          </p:nvPr>
        </p:nvSpPr>
        <p:spPr/>
        <p:txBody>
          <a:bodyPr/>
          <a:lstStyle>
            <a:lvl1pPr>
              <a:defRPr/>
            </a:lvl1pPr>
          </a:lstStyle>
          <a:p>
            <a:pPr>
              <a:defRPr/>
            </a:pPr>
            <a:endParaRPr lang="en-US" altLang="zh-CN"/>
          </a:p>
        </p:txBody>
      </p:sp>
      <p:sp>
        <p:nvSpPr>
          <p:cNvPr id="5" name="Rectangle 3"/>
          <p:cNvSpPr>
            <a:spLocks noGrp="1" noChangeArrowheads="1"/>
          </p:cNvSpPr>
          <p:nvPr>
            <p:ph type="sldNum" sz="quarter" idx="11"/>
          </p:nvPr>
        </p:nvSpPr>
        <p:spPr/>
        <p:txBody>
          <a:bodyPr/>
          <a:lstStyle>
            <a:lvl1pPr>
              <a:defRPr/>
            </a:lvl1pPr>
          </a:lstStyle>
          <a:p>
            <a:fld id="{908F4B8E-C676-4F42-8B80-8340E23EDA6B}" type="slidenum">
              <a:rPr lang="en-US" altLang="zh-CN"/>
            </a:fld>
            <a:endParaRPr lang="en-US" altLang="zh-CN"/>
          </a:p>
        </p:txBody>
      </p:sp>
      <p:sp>
        <p:nvSpPr>
          <p:cNvPr id="6"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457200"/>
            <a:ext cx="2057400" cy="5410200"/>
          </a:xfr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457200" y="457200"/>
            <a:ext cx="6019800" cy="5410200"/>
          </a:xfrm>
        </p:spPr>
        <p:txBody>
          <a:bodyPr vert="eaVert"/>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Rectangle 2"/>
          <p:cNvSpPr>
            <a:spLocks noGrp="1" noChangeArrowheads="1"/>
          </p:cNvSpPr>
          <p:nvPr>
            <p:ph type="ftr" sz="quarter" idx="10"/>
          </p:nvPr>
        </p:nvSpPr>
        <p:spPr/>
        <p:txBody>
          <a:bodyPr/>
          <a:lstStyle>
            <a:lvl1pPr>
              <a:defRPr/>
            </a:lvl1pPr>
          </a:lstStyle>
          <a:p>
            <a:pPr>
              <a:defRPr/>
            </a:pPr>
            <a:endParaRPr lang="en-US" altLang="zh-CN"/>
          </a:p>
        </p:txBody>
      </p:sp>
      <p:sp>
        <p:nvSpPr>
          <p:cNvPr id="5" name="Rectangle 3"/>
          <p:cNvSpPr>
            <a:spLocks noGrp="1" noChangeArrowheads="1"/>
          </p:cNvSpPr>
          <p:nvPr>
            <p:ph type="sldNum" sz="quarter" idx="11"/>
          </p:nvPr>
        </p:nvSpPr>
        <p:spPr/>
        <p:txBody>
          <a:bodyPr/>
          <a:lstStyle>
            <a:lvl1pPr>
              <a:defRPr/>
            </a:lvl1pPr>
          </a:lstStyle>
          <a:p>
            <a:fld id="{C27EA0A0-9996-470F-9331-A2E5AE5CE869}" type="slidenum">
              <a:rPr lang="en-US" altLang="zh-CN"/>
            </a:fld>
            <a:endParaRPr lang="en-US" altLang="zh-CN"/>
          </a:p>
        </p:txBody>
      </p:sp>
      <p:sp>
        <p:nvSpPr>
          <p:cNvPr id="6"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457200"/>
            <a:ext cx="8229600" cy="1371600"/>
          </a:xfrm>
        </p:spPr>
        <p:txBody>
          <a:bodyPr/>
          <a:lstStyle/>
          <a:p>
            <a:r>
              <a:rPr lang="zh-CN" altLang="en-US" noProof="1" smtClean="0"/>
              <a:t>单击此处编辑母版标题样式</a:t>
            </a:r>
            <a:endParaRPr lang="zh-CN" altLang="en-US" noProof="1"/>
          </a:p>
        </p:txBody>
      </p:sp>
      <p:sp>
        <p:nvSpPr>
          <p:cNvPr id="3" name="Rectangle 2"/>
          <p:cNvSpPr>
            <a:spLocks noGrp="1" noChangeArrowheads="1"/>
          </p:cNvSpPr>
          <p:nvPr>
            <p:ph type="ftr" sz="quarter" idx="10"/>
          </p:nvPr>
        </p:nvSpPr>
        <p:spPr/>
        <p:txBody>
          <a:bodyPr/>
          <a:lstStyle>
            <a:lvl1pPr>
              <a:defRPr/>
            </a:lvl1pPr>
          </a:lstStyle>
          <a:p>
            <a:pPr>
              <a:defRPr/>
            </a:pPr>
            <a:endParaRPr lang="en-US" altLang="zh-CN"/>
          </a:p>
        </p:txBody>
      </p:sp>
      <p:sp>
        <p:nvSpPr>
          <p:cNvPr id="4" name="Rectangle 3"/>
          <p:cNvSpPr>
            <a:spLocks noGrp="1" noChangeArrowheads="1"/>
          </p:cNvSpPr>
          <p:nvPr>
            <p:ph type="sldNum" sz="quarter" idx="11"/>
          </p:nvPr>
        </p:nvSpPr>
        <p:spPr/>
        <p:txBody>
          <a:bodyPr/>
          <a:lstStyle>
            <a:lvl1pPr>
              <a:defRPr/>
            </a:lvl1pPr>
          </a:lstStyle>
          <a:p>
            <a:fld id="{814BDEF7-7C48-418F-AC03-23580E03EB09}" type="slidenum">
              <a:rPr lang="en-US" altLang="zh-CN"/>
            </a:fld>
            <a:endParaRPr lang="en-US" altLang="zh-CN"/>
          </a:p>
        </p:txBody>
      </p:sp>
      <p:sp>
        <p:nvSpPr>
          <p:cNvPr id="5"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smtClean="0"/>
              <a:t>单击此处编辑母版文本样式</a:t>
            </a:r>
            <a:endParaRPr lang="zh-CN" altLang="en-US" noProof="1" smtClean="0"/>
          </a:p>
        </p:txBody>
      </p:sp>
      <p:sp>
        <p:nvSpPr>
          <p:cNvPr id="4" name="Rectangle 2"/>
          <p:cNvSpPr>
            <a:spLocks noGrp="1" noChangeArrowheads="1"/>
          </p:cNvSpPr>
          <p:nvPr>
            <p:ph type="ftr" sz="quarter" idx="10"/>
          </p:nvPr>
        </p:nvSpPr>
        <p:spPr/>
        <p:txBody>
          <a:bodyPr/>
          <a:lstStyle>
            <a:lvl1pPr>
              <a:defRPr/>
            </a:lvl1pPr>
          </a:lstStyle>
          <a:p>
            <a:pPr>
              <a:defRPr/>
            </a:pPr>
            <a:endParaRPr lang="en-US" altLang="zh-CN"/>
          </a:p>
        </p:txBody>
      </p:sp>
      <p:sp>
        <p:nvSpPr>
          <p:cNvPr id="5" name="Rectangle 3"/>
          <p:cNvSpPr>
            <a:spLocks noGrp="1" noChangeArrowheads="1"/>
          </p:cNvSpPr>
          <p:nvPr>
            <p:ph type="sldNum" sz="quarter" idx="11"/>
          </p:nvPr>
        </p:nvSpPr>
        <p:spPr/>
        <p:txBody>
          <a:bodyPr/>
          <a:lstStyle>
            <a:lvl1pPr>
              <a:defRPr/>
            </a:lvl1pPr>
          </a:lstStyle>
          <a:p>
            <a:fld id="{5A271AF3-D49E-4A6E-9066-6F3CE8D54431}" type="slidenum">
              <a:rPr lang="en-US" altLang="zh-CN"/>
            </a:fld>
            <a:endParaRPr lang="en-US" altLang="zh-CN"/>
          </a:p>
        </p:txBody>
      </p:sp>
      <p:sp>
        <p:nvSpPr>
          <p:cNvPr id="6"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457200" y="1981200"/>
            <a:ext cx="40386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内容占位符 3"/>
          <p:cNvSpPr>
            <a:spLocks noGrp="1"/>
          </p:cNvSpPr>
          <p:nvPr>
            <p:ph sz="half" idx="2"/>
          </p:nvPr>
        </p:nvSpPr>
        <p:spPr>
          <a:xfrm>
            <a:off x="4648200" y="1981200"/>
            <a:ext cx="40386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5" name="Rectangle 2"/>
          <p:cNvSpPr>
            <a:spLocks noGrp="1" noChangeArrowheads="1"/>
          </p:cNvSpPr>
          <p:nvPr>
            <p:ph type="ftr" sz="quarter" idx="10"/>
          </p:nvPr>
        </p:nvSpPr>
        <p:spPr/>
        <p:txBody>
          <a:bodyPr/>
          <a:lstStyle>
            <a:lvl1pPr>
              <a:defRPr/>
            </a:lvl1pPr>
          </a:lstStyle>
          <a:p>
            <a:pPr>
              <a:defRPr/>
            </a:pPr>
            <a:endParaRPr lang="en-US" altLang="zh-CN"/>
          </a:p>
        </p:txBody>
      </p:sp>
      <p:sp>
        <p:nvSpPr>
          <p:cNvPr id="6" name="Rectangle 3"/>
          <p:cNvSpPr>
            <a:spLocks noGrp="1" noChangeArrowheads="1"/>
          </p:cNvSpPr>
          <p:nvPr>
            <p:ph type="sldNum" sz="quarter" idx="11"/>
          </p:nvPr>
        </p:nvSpPr>
        <p:spPr/>
        <p:txBody>
          <a:bodyPr/>
          <a:lstStyle>
            <a:lvl1pPr>
              <a:defRPr/>
            </a:lvl1pPr>
          </a:lstStyle>
          <a:p>
            <a:fld id="{90160E11-1202-4604-A993-83CFB961786B}" type="slidenum">
              <a:rPr lang="en-US" altLang="zh-CN"/>
            </a:fld>
            <a:endParaRPr lang="en-US" altLang="zh-CN"/>
          </a:p>
        </p:txBody>
      </p:sp>
      <p:sp>
        <p:nvSpPr>
          <p:cNvPr id="7"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endParaRPr lang="zh-CN" altLang="en-US" noProof="1"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endParaRPr lang="zh-CN" altLang="en-US" noProof="1"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7" name="Rectangle 2"/>
          <p:cNvSpPr>
            <a:spLocks noGrp="1" noChangeArrowheads="1"/>
          </p:cNvSpPr>
          <p:nvPr>
            <p:ph type="ftr" sz="quarter" idx="10"/>
          </p:nvPr>
        </p:nvSpPr>
        <p:spPr/>
        <p:txBody>
          <a:bodyPr/>
          <a:lstStyle>
            <a:lvl1pPr>
              <a:defRPr/>
            </a:lvl1pPr>
          </a:lstStyle>
          <a:p>
            <a:pPr>
              <a:defRPr/>
            </a:pPr>
            <a:endParaRPr lang="en-US" altLang="zh-CN"/>
          </a:p>
        </p:txBody>
      </p:sp>
      <p:sp>
        <p:nvSpPr>
          <p:cNvPr id="8" name="Rectangle 3"/>
          <p:cNvSpPr>
            <a:spLocks noGrp="1" noChangeArrowheads="1"/>
          </p:cNvSpPr>
          <p:nvPr>
            <p:ph type="sldNum" sz="quarter" idx="11"/>
          </p:nvPr>
        </p:nvSpPr>
        <p:spPr/>
        <p:txBody>
          <a:bodyPr/>
          <a:lstStyle>
            <a:lvl1pPr>
              <a:defRPr/>
            </a:lvl1pPr>
          </a:lstStyle>
          <a:p>
            <a:fld id="{125E5C65-648D-4745-8F7A-98402C4A9003}" type="slidenum">
              <a:rPr lang="en-US" altLang="zh-CN"/>
            </a:fld>
            <a:endParaRPr lang="en-US" altLang="zh-CN"/>
          </a:p>
        </p:txBody>
      </p:sp>
      <p:sp>
        <p:nvSpPr>
          <p:cNvPr id="9"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Rectangle 2"/>
          <p:cNvSpPr>
            <a:spLocks noGrp="1" noChangeArrowheads="1"/>
          </p:cNvSpPr>
          <p:nvPr>
            <p:ph type="ftr" sz="quarter" idx="10"/>
          </p:nvPr>
        </p:nvSpPr>
        <p:spPr/>
        <p:txBody>
          <a:bodyPr/>
          <a:lstStyle>
            <a:lvl1pPr>
              <a:defRPr/>
            </a:lvl1pPr>
          </a:lstStyle>
          <a:p>
            <a:pPr>
              <a:defRPr/>
            </a:pPr>
            <a:endParaRPr lang="en-US" altLang="zh-CN"/>
          </a:p>
        </p:txBody>
      </p:sp>
      <p:sp>
        <p:nvSpPr>
          <p:cNvPr id="4" name="Rectangle 3"/>
          <p:cNvSpPr>
            <a:spLocks noGrp="1" noChangeArrowheads="1"/>
          </p:cNvSpPr>
          <p:nvPr>
            <p:ph type="sldNum" sz="quarter" idx="11"/>
          </p:nvPr>
        </p:nvSpPr>
        <p:spPr/>
        <p:txBody>
          <a:bodyPr/>
          <a:lstStyle>
            <a:lvl1pPr>
              <a:defRPr/>
            </a:lvl1pPr>
          </a:lstStyle>
          <a:p>
            <a:fld id="{62C8C76F-39E3-451F-821E-7C0FBE4797BC}" type="slidenum">
              <a:rPr lang="en-US" altLang="zh-CN"/>
            </a:fld>
            <a:endParaRPr lang="en-US" altLang="zh-CN"/>
          </a:p>
        </p:txBody>
      </p:sp>
      <p:sp>
        <p:nvSpPr>
          <p:cNvPr id="5"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
          <p:cNvSpPr>
            <a:spLocks noGrp="1" noChangeArrowheads="1"/>
          </p:cNvSpPr>
          <p:nvPr>
            <p:ph type="ftr" sz="quarter" idx="10"/>
          </p:nvPr>
        </p:nvSpPr>
        <p:spPr/>
        <p:txBody>
          <a:bodyPr/>
          <a:lstStyle>
            <a:lvl1pPr>
              <a:defRPr/>
            </a:lvl1pPr>
          </a:lstStyle>
          <a:p>
            <a:pPr>
              <a:defRPr/>
            </a:pPr>
            <a:endParaRPr lang="en-US" altLang="zh-CN"/>
          </a:p>
        </p:txBody>
      </p:sp>
      <p:sp>
        <p:nvSpPr>
          <p:cNvPr id="3" name="Rectangle 3"/>
          <p:cNvSpPr>
            <a:spLocks noGrp="1" noChangeArrowheads="1"/>
          </p:cNvSpPr>
          <p:nvPr>
            <p:ph type="sldNum" sz="quarter" idx="11"/>
          </p:nvPr>
        </p:nvSpPr>
        <p:spPr/>
        <p:txBody>
          <a:bodyPr/>
          <a:lstStyle>
            <a:lvl1pPr>
              <a:defRPr/>
            </a:lvl1pPr>
          </a:lstStyle>
          <a:p>
            <a:fld id="{69E263FA-189D-4BF7-B38B-831B7E1475D0}" type="slidenum">
              <a:rPr lang="en-US" altLang="zh-CN"/>
            </a:fld>
            <a:endParaRPr lang="en-US" altLang="zh-CN"/>
          </a:p>
        </p:txBody>
      </p:sp>
      <p:sp>
        <p:nvSpPr>
          <p:cNvPr id="4"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endParaRPr lang="zh-CN" altLang="en-US" noProof="1" smtClean="0"/>
          </a:p>
        </p:txBody>
      </p:sp>
      <p:sp>
        <p:nvSpPr>
          <p:cNvPr id="5" name="Rectangle 2"/>
          <p:cNvSpPr>
            <a:spLocks noGrp="1" noChangeArrowheads="1"/>
          </p:cNvSpPr>
          <p:nvPr>
            <p:ph type="ftr" sz="quarter" idx="10"/>
          </p:nvPr>
        </p:nvSpPr>
        <p:spPr/>
        <p:txBody>
          <a:bodyPr/>
          <a:lstStyle>
            <a:lvl1pPr>
              <a:defRPr/>
            </a:lvl1pPr>
          </a:lstStyle>
          <a:p>
            <a:pPr>
              <a:defRPr/>
            </a:pPr>
            <a:endParaRPr lang="en-US" altLang="zh-CN"/>
          </a:p>
        </p:txBody>
      </p:sp>
      <p:sp>
        <p:nvSpPr>
          <p:cNvPr id="6" name="Rectangle 3"/>
          <p:cNvSpPr>
            <a:spLocks noGrp="1" noChangeArrowheads="1"/>
          </p:cNvSpPr>
          <p:nvPr>
            <p:ph type="sldNum" sz="quarter" idx="11"/>
          </p:nvPr>
        </p:nvSpPr>
        <p:spPr/>
        <p:txBody>
          <a:bodyPr/>
          <a:lstStyle>
            <a:lvl1pPr>
              <a:defRPr/>
            </a:lvl1pPr>
          </a:lstStyle>
          <a:p>
            <a:fld id="{EE5FEF2C-2482-4C0D-8CB7-E31DCDCBC101}" type="slidenum">
              <a:rPr lang="en-US" altLang="zh-CN"/>
            </a:fld>
            <a:endParaRPr lang="en-US" altLang="zh-CN"/>
          </a:p>
        </p:txBody>
      </p:sp>
      <p:sp>
        <p:nvSpPr>
          <p:cNvPr id="7"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smtClean="0"/>
              <a:t>单击此处编辑母版文本样式</a:t>
            </a:r>
            <a:endParaRPr lang="zh-CN" altLang="en-US" noProof="1" smtClean="0"/>
          </a:p>
        </p:txBody>
      </p:sp>
      <p:sp>
        <p:nvSpPr>
          <p:cNvPr id="5" name="Rectangle 2"/>
          <p:cNvSpPr>
            <a:spLocks noGrp="1" noChangeArrowheads="1"/>
          </p:cNvSpPr>
          <p:nvPr>
            <p:ph type="ftr" sz="quarter" idx="10"/>
          </p:nvPr>
        </p:nvSpPr>
        <p:spPr/>
        <p:txBody>
          <a:bodyPr/>
          <a:lstStyle>
            <a:lvl1pPr>
              <a:defRPr/>
            </a:lvl1pPr>
          </a:lstStyle>
          <a:p>
            <a:pPr>
              <a:defRPr/>
            </a:pPr>
            <a:endParaRPr lang="en-US" altLang="zh-CN"/>
          </a:p>
        </p:txBody>
      </p:sp>
      <p:sp>
        <p:nvSpPr>
          <p:cNvPr id="6" name="Rectangle 3"/>
          <p:cNvSpPr>
            <a:spLocks noGrp="1" noChangeArrowheads="1"/>
          </p:cNvSpPr>
          <p:nvPr>
            <p:ph type="sldNum" sz="quarter" idx="11"/>
          </p:nvPr>
        </p:nvSpPr>
        <p:spPr/>
        <p:txBody>
          <a:bodyPr/>
          <a:lstStyle>
            <a:lvl1pPr>
              <a:defRPr/>
            </a:lvl1pPr>
          </a:lstStyle>
          <a:p>
            <a:fld id="{B3D7C9AE-0623-43E1-AEA7-B28D096C6DAD}" type="slidenum">
              <a:rPr lang="en-US" altLang="zh-CN"/>
            </a:fld>
            <a:endParaRPr lang="en-US" altLang="zh-CN"/>
          </a:p>
        </p:txBody>
      </p:sp>
      <p:sp>
        <p:nvSpPr>
          <p:cNvPr id="7" name="Rectangle 16"/>
          <p:cNvSpPr>
            <a:spLocks noGrp="1" noChangeArrowheads="1"/>
          </p:cNvSpPr>
          <p:nvPr>
            <p:ph type="dt" sz="half" idx="12"/>
          </p:nvPr>
        </p:nvSpPr>
        <p:spPr/>
        <p:txBody>
          <a:bodyPr/>
          <a:lstStyle>
            <a:lvl1pPr>
              <a:defRPr/>
            </a:lvl1pPr>
          </a:lstStyle>
          <a:p>
            <a:pPr>
              <a:defRPr/>
            </a:pPr>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ftr" sz="quarter" idx="3"/>
          </p:nvPr>
        </p:nvSpPr>
        <p:spPr bwMode="auto">
          <a:xfrm>
            <a:off x="3124200" y="6248400"/>
            <a:ext cx="2895600" cy="457200"/>
          </a:xfrm>
          <a:prstGeom prst="rect">
            <a:avLst/>
          </a:prstGeom>
          <a:noFill/>
          <a:ln>
            <a:noFill/>
          </a:ln>
          <a:effectLst/>
        </p:spPr>
        <p:txBody>
          <a:bodyPr vert="horz" wrap="square" lIns="91440" tIns="45720" rIns="91440" bIns="45720" numCol="1" anchor="b" anchorCtr="0" compatLnSpc="1"/>
          <a:lstStyle>
            <a:lvl1pPr algn="ctr">
              <a:lnSpc>
                <a:spcPct val="100000"/>
              </a:lnSpc>
              <a:spcBef>
                <a:spcPct val="0"/>
              </a:spcBef>
              <a:buFontTx/>
              <a:buNone/>
              <a:defRPr kumimoji="0" sz="1200" b="0">
                <a:solidFill>
                  <a:schemeClr val="tx1"/>
                </a:solidFill>
                <a:effectLst/>
                <a:latin typeface="+mn-lt"/>
                <a:ea typeface="+mn-ea"/>
              </a:defRPr>
            </a:lvl1pPr>
          </a:lstStyle>
          <a:p>
            <a:pPr>
              <a:defRPr/>
            </a:pPr>
            <a:endParaRPr lang="en-US" altLang="zh-CN"/>
          </a:p>
        </p:txBody>
      </p:sp>
      <p:sp>
        <p:nvSpPr>
          <p:cNvPr id="12291" name="Rectangle 3"/>
          <p:cNvSpPr>
            <a:spLocks noGrp="1" noChangeArrowheads="1"/>
          </p:cNvSpPr>
          <p:nvPr>
            <p:ph type="sldNum" sz="quarter" idx="4"/>
          </p:nvPr>
        </p:nvSpPr>
        <p:spPr bwMode="auto">
          <a:xfrm>
            <a:off x="6553200" y="6248400"/>
            <a:ext cx="2133600" cy="457200"/>
          </a:xfrm>
          <a:prstGeom prst="rect">
            <a:avLst/>
          </a:prstGeom>
          <a:noFill/>
          <a:ln>
            <a:noFill/>
          </a:ln>
          <a:effectLst/>
        </p:spPr>
        <p:txBody>
          <a:bodyPr vert="horz" wrap="square" lIns="91440" tIns="45720" rIns="91440" bIns="45720" numCol="1" anchor="b" anchorCtr="0" compatLnSpc="1"/>
          <a:lstStyle>
            <a:lvl1pPr algn="r">
              <a:lnSpc>
                <a:spcPct val="100000"/>
              </a:lnSpc>
              <a:spcBef>
                <a:spcPct val="0"/>
              </a:spcBef>
              <a:defRPr sz="1200" b="0">
                <a:solidFill>
                  <a:schemeClr val="tx1"/>
                </a:solidFill>
                <a:latin typeface="Arial Black" panose="020B0A04020102020204" pitchFamily="34" charset="0"/>
                <a:ea typeface="宋体" panose="02010600030101010101" pitchFamily="2" charset="-122"/>
              </a:defRPr>
            </a:lvl1pPr>
          </a:lstStyle>
          <a:p>
            <a:fld id="{17705513-A82D-4905-9BF3-369CB32FFA24}" type="slidenum">
              <a:rPr lang="en-US" altLang="zh-CN"/>
            </a:fld>
            <a:endParaRPr lang="en-US" altLang="zh-CN"/>
          </a:p>
        </p:txBody>
      </p:sp>
      <p:grpSp>
        <p:nvGrpSpPr>
          <p:cNvPr id="1028" name="Group 4"/>
          <p:cNvGrpSpPr/>
          <p:nvPr/>
        </p:nvGrpSpPr>
        <p:grpSpPr bwMode="auto">
          <a:xfrm>
            <a:off x="0" y="0"/>
            <a:ext cx="9144000" cy="546100"/>
            <a:chOff x="0" y="0"/>
            <a:chExt cx="5760" cy="344"/>
          </a:xfrm>
        </p:grpSpPr>
        <p:sp>
          <p:nvSpPr>
            <p:cNvPr id="2"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ln>
          </p:spPr>
          <p:txBody>
            <a:bodyPr wrap="none" anchor="ctr"/>
            <a:lstStyle/>
            <a:p>
              <a:pPr algn="ctr">
                <a:lnSpc>
                  <a:spcPct val="100000"/>
                </a:lnSpc>
                <a:spcBef>
                  <a:spcPct val="0"/>
                </a:spcBef>
                <a:defRPr/>
              </a:pPr>
              <a:endParaRPr lang="zh-CN" altLang="zh-CN" sz="2400" b="0">
                <a:solidFill>
                  <a:schemeClr val="tx1"/>
                </a:solidFill>
                <a:ea typeface="宋体" panose="02010600030101010101" pitchFamily="2" charset="-122"/>
              </a:endParaRPr>
            </a:p>
          </p:txBody>
        </p:sp>
        <p:sp>
          <p:nvSpPr>
            <p:cNvPr id="3"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031" name="Rectangle 7"/>
            <p:cNvSpPr>
              <a:spLocks noChangeArrowheads="1"/>
            </p:cNvSpPr>
            <p:nvPr/>
          </p:nvSpPr>
          <p:spPr bwMode="auto">
            <a:xfrm>
              <a:off x="258" y="85"/>
              <a:ext cx="87" cy="89"/>
            </a:xfrm>
            <a:prstGeom prst="rect">
              <a:avLst/>
            </a:prstGeom>
            <a:solidFill>
              <a:schemeClr val="folHlink"/>
            </a:solidFill>
            <a:ln w="9525">
              <a:noFill/>
              <a:miter lim="800000"/>
            </a:ln>
          </p:spPr>
          <p:txBody>
            <a:bodyPr/>
            <a:lstStyle/>
            <a:p>
              <a:pPr>
                <a:lnSpc>
                  <a:spcPct val="100000"/>
                </a:lnSpc>
                <a:spcBef>
                  <a:spcPct val="0"/>
                </a:spcBef>
                <a:defRPr/>
              </a:pPr>
              <a:endParaRPr lang="zh-CN" altLang="zh-CN" sz="1800" b="0">
                <a:solidFill>
                  <a:schemeClr val="hlink"/>
                </a:solidFill>
                <a:latin typeface="Arial" panose="020B0604020202020204" pitchFamily="34" charset="0"/>
                <a:ea typeface="宋体" panose="02010600030101010101" pitchFamily="2" charset="-122"/>
              </a:endParaRPr>
            </a:p>
          </p:txBody>
        </p:sp>
        <p:sp>
          <p:nvSpPr>
            <p:cNvPr id="1032" name="Rectangle 8"/>
            <p:cNvSpPr>
              <a:spLocks noChangeArrowheads="1"/>
            </p:cNvSpPr>
            <p:nvPr/>
          </p:nvSpPr>
          <p:spPr bwMode="auto">
            <a:xfrm>
              <a:off x="345" y="0"/>
              <a:ext cx="88" cy="87"/>
            </a:xfrm>
            <a:prstGeom prst="rect">
              <a:avLst/>
            </a:prstGeom>
            <a:solidFill>
              <a:schemeClr val="folHlink"/>
            </a:solidFill>
            <a:ln w="9525">
              <a:noFill/>
              <a:miter lim="800000"/>
            </a:ln>
          </p:spPr>
          <p:txBody>
            <a:bodyPr/>
            <a:lstStyle/>
            <a:p>
              <a:pPr>
                <a:lnSpc>
                  <a:spcPct val="100000"/>
                </a:lnSpc>
                <a:spcBef>
                  <a:spcPct val="0"/>
                </a:spcBef>
                <a:defRPr/>
              </a:pPr>
              <a:endParaRPr lang="zh-CN" altLang="zh-CN" sz="1800" b="0">
                <a:solidFill>
                  <a:schemeClr val="hlink"/>
                </a:solidFill>
                <a:latin typeface="Arial" panose="020B0604020202020204" pitchFamily="34" charset="0"/>
                <a:ea typeface="宋体" panose="02010600030101010101" pitchFamily="2" charset="-122"/>
              </a:endParaRPr>
            </a:p>
          </p:txBody>
        </p:sp>
        <p:sp>
          <p:nvSpPr>
            <p:cNvPr id="1033" name="Rectangle 9"/>
            <p:cNvSpPr>
              <a:spLocks noChangeArrowheads="1"/>
            </p:cNvSpPr>
            <p:nvPr/>
          </p:nvSpPr>
          <p:spPr bwMode="auto">
            <a:xfrm>
              <a:off x="345" y="85"/>
              <a:ext cx="88" cy="89"/>
            </a:xfrm>
            <a:prstGeom prst="rect">
              <a:avLst/>
            </a:prstGeom>
            <a:solidFill>
              <a:schemeClr val="accent2"/>
            </a:solidFill>
            <a:ln w="9525">
              <a:noFill/>
              <a:miter lim="800000"/>
            </a:ln>
          </p:spPr>
          <p:txBody>
            <a:bodyPr/>
            <a:lstStyle/>
            <a:p>
              <a:pPr>
                <a:lnSpc>
                  <a:spcPct val="100000"/>
                </a:lnSpc>
                <a:spcBef>
                  <a:spcPct val="0"/>
                </a:spcBef>
                <a:defRPr/>
              </a:pPr>
              <a:endParaRPr lang="zh-CN" altLang="zh-CN" sz="1800" b="0">
                <a:solidFill>
                  <a:schemeClr val="accent2"/>
                </a:solidFill>
                <a:latin typeface="Arial" panose="020B0604020202020204" pitchFamily="34" charset="0"/>
                <a:ea typeface="宋体" panose="02010600030101010101" pitchFamily="2" charset="-122"/>
              </a:endParaRPr>
            </a:p>
          </p:txBody>
        </p:sp>
        <p:sp>
          <p:nvSpPr>
            <p:cNvPr id="1034" name="Rectangle 10"/>
            <p:cNvSpPr>
              <a:spLocks noChangeArrowheads="1"/>
            </p:cNvSpPr>
            <p:nvPr/>
          </p:nvSpPr>
          <p:spPr bwMode="auto">
            <a:xfrm>
              <a:off x="173" y="173"/>
              <a:ext cx="86" cy="87"/>
            </a:xfrm>
            <a:prstGeom prst="rect">
              <a:avLst/>
            </a:prstGeom>
            <a:solidFill>
              <a:schemeClr val="folHlink"/>
            </a:solidFill>
            <a:ln w="9525">
              <a:noFill/>
              <a:miter lim="800000"/>
            </a:ln>
          </p:spPr>
          <p:txBody>
            <a:bodyPr/>
            <a:lstStyle/>
            <a:p>
              <a:pPr>
                <a:lnSpc>
                  <a:spcPct val="100000"/>
                </a:lnSpc>
                <a:spcBef>
                  <a:spcPct val="0"/>
                </a:spcBef>
                <a:defRPr/>
              </a:pPr>
              <a:endParaRPr lang="zh-CN" altLang="zh-CN" sz="1800" b="0">
                <a:solidFill>
                  <a:schemeClr val="hlink"/>
                </a:solidFill>
                <a:latin typeface="Arial" panose="020B0604020202020204" pitchFamily="34" charset="0"/>
                <a:ea typeface="宋体" panose="02010600030101010101" pitchFamily="2" charset="-122"/>
              </a:endParaRPr>
            </a:p>
          </p:txBody>
        </p:sp>
        <p:sp>
          <p:nvSpPr>
            <p:cNvPr id="1035" name="Rectangle 11"/>
            <p:cNvSpPr>
              <a:spLocks noChangeArrowheads="1"/>
            </p:cNvSpPr>
            <p:nvPr/>
          </p:nvSpPr>
          <p:spPr bwMode="auto">
            <a:xfrm>
              <a:off x="83" y="86"/>
              <a:ext cx="89" cy="87"/>
            </a:xfrm>
            <a:prstGeom prst="rect">
              <a:avLst/>
            </a:prstGeom>
            <a:solidFill>
              <a:schemeClr val="bg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036" name="Rectangle 12"/>
            <p:cNvSpPr>
              <a:spLocks noChangeArrowheads="1"/>
            </p:cNvSpPr>
            <p:nvPr/>
          </p:nvSpPr>
          <p:spPr bwMode="auto">
            <a:xfrm>
              <a:off x="258" y="171"/>
              <a:ext cx="87" cy="87"/>
            </a:xfrm>
            <a:prstGeom prst="rect">
              <a:avLst/>
            </a:prstGeom>
            <a:solidFill>
              <a:schemeClr val="accent2"/>
            </a:solidFill>
            <a:ln w="9525">
              <a:noFill/>
              <a:miter lim="800000"/>
            </a:ln>
          </p:spPr>
          <p:txBody>
            <a:bodyPr/>
            <a:lstStyle/>
            <a:p>
              <a:pPr>
                <a:lnSpc>
                  <a:spcPct val="100000"/>
                </a:lnSpc>
                <a:spcBef>
                  <a:spcPct val="0"/>
                </a:spcBef>
                <a:defRPr/>
              </a:pPr>
              <a:endParaRPr lang="zh-CN" altLang="zh-CN" sz="1800" b="0">
                <a:solidFill>
                  <a:schemeClr val="accent2"/>
                </a:solidFill>
                <a:latin typeface="Arial" panose="020B0604020202020204" pitchFamily="34" charset="0"/>
                <a:ea typeface="宋体" panose="02010600030101010101" pitchFamily="2" charset="-122"/>
              </a:endParaRPr>
            </a:p>
          </p:txBody>
        </p:sp>
        <p:sp>
          <p:nvSpPr>
            <p:cNvPr id="1037" name="Rectangle 13"/>
            <p:cNvSpPr>
              <a:spLocks noChangeArrowheads="1"/>
            </p:cNvSpPr>
            <p:nvPr/>
          </p:nvSpPr>
          <p:spPr bwMode="auto">
            <a:xfrm>
              <a:off x="173" y="258"/>
              <a:ext cx="86" cy="86"/>
            </a:xfrm>
            <a:prstGeom prst="rect">
              <a:avLst/>
            </a:prstGeom>
            <a:solidFill>
              <a:schemeClr val="accent2"/>
            </a:solidFill>
            <a:ln w="9525">
              <a:noFill/>
              <a:miter lim="800000"/>
            </a:ln>
          </p:spPr>
          <p:txBody>
            <a:bodyPr/>
            <a:lstStyle/>
            <a:p>
              <a:pPr>
                <a:lnSpc>
                  <a:spcPct val="100000"/>
                </a:lnSpc>
                <a:spcBef>
                  <a:spcPct val="0"/>
                </a:spcBef>
                <a:defRPr/>
              </a:pPr>
              <a:endParaRPr lang="zh-CN" altLang="zh-CN" sz="1800" b="0">
                <a:solidFill>
                  <a:schemeClr val="accent2"/>
                </a:solidFill>
                <a:latin typeface="Arial" panose="020B0604020202020204" pitchFamily="34" charset="0"/>
                <a:ea typeface="宋体" panose="02010600030101010101" pitchFamily="2" charset="-122"/>
              </a:endParaRPr>
            </a:p>
          </p:txBody>
        </p:sp>
      </p:grpSp>
      <p:sp>
        <p:nvSpPr>
          <p:cNvPr id="1038" name="Rectangle 14"/>
          <p:cNvSpPr>
            <a:spLocks noGrp="1" noChangeArrowheads="1"/>
          </p:cNvSpPr>
          <p:nvPr>
            <p:ph type="title" idx="4294967295"/>
          </p:nvPr>
        </p:nvSpPr>
        <p:spPr bwMode="auto">
          <a:xfrm>
            <a:off x="457200" y="457200"/>
            <a:ext cx="8229600" cy="1371600"/>
          </a:xfrm>
          <a:prstGeom prst="rect">
            <a:avLst/>
          </a:prstGeom>
          <a:noFill/>
          <a:ln w="9525">
            <a:noFill/>
            <a:miter lim="800000"/>
          </a:ln>
        </p:spPr>
        <p:txBody>
          <a:bodyPr vert="horz" wrap="square" lIns="91440" tIns="45720" rIns="91440" bIns="45720" numCol="1" anchor="ctr" anchorCtr="0" compatLnSpc="1"/>
          <a:lstStyle/>
          <a:p>
            <a:pPr lvl="0"/>
            <a:r>
              <a:rPr lang="zh-CN" altLang="en-US" smtClean="0"/>
              <a:t>单击此处编辑母版标题样式</a:t>
            </a:r>
            <a:endParaRPr lang="zh-CN" altLang="en-US" smtClean="0"/>
          </a:p>
        </p:txBody>
      </p:sp>
      <p:sp>
        <p:nvSpPr>
          <p:cNvPr id="1039" name="Rectangle 15"/>
          <p:cNvSpPr>
            <a:spLocks noGrp="1" noChangeArrowheads="1"/>
          </p:cNvSpPr>
          <p:nvPr>
            <p:ph type="body" idx="9"/>
          </p:nvPr>
        </p:nvSpPr>
        <p:spPr bwMode="auto">
          <a:xfrm>
            <a:off x="457200" y="1981200"/>
            <a:ext cx="8229600" cy="3886200"/>
          </a:xfrm>
          <a:prstGeom prst="rect">
            <a:avLst/>
          </a:prstGeom>
          <a:noFill/>
          <a:ln w="9525">
            <a:noFill/>
            <a:miter lim="800000"/>
          </a:ln>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smtClean="0"/>
          </a:p>
        </p:txBody>
      </p:sp>
      <p:sp>
        <p:nvSpPr>
          <p:cNvPr id="12304" name="Rectangle 16"/>
          <p:cNvSpPr>
            <a:spLocks noGrp="1" noChangeArrowheads="1"/>
          </p:cNvSpPr>
          <p:nvPr>
            <p:ph type="dt" sz="half" idx="2"/>
          </p:nvPr>
        </p:nvSpPr>
        <p:spPr bwMode="auto">
          <a:xfrm>
            <a:off x="457200" y="6245225"/>
            <a:ext cx="2133600" cy="476250"/>
          </a:xfrm>
          <a:prstGeom prst="rect">
            <a:avLst/>
          </a:prstGeom>
          <a:noFill/>
          <a:ln>
            <a:noFill/>
          </a:ln>
          <a:effectLst/>
        </p:spPr>
        <p:txBody>
          <a:bodyPr vert="horz" wrap="square" lIns="91440" tIns="45720" rIns="91440" bIns="45720" numCol="1" anchor="b" anchorCtr="0" compatLnSpc="1"/>
          <a:lstStyle>
            <a:lvl1pPr algn="l">
              <a:lnSpc>
                <a:spcPct val="100000"/>
              </a:lnSpc>
              <a:spcBef>
                <a:spcPct val="0"/>
              </a:spcBef>
              <a:buFontTx/>
              <a:buNone/>
              <a:defRPr kumimoji="0" sz="1200" b="0">
                <a:solidFill>
                  <a:schemeClr val="tx1"/>
                </a:solidFill>
                <a:effectLst/>
                <a:latin typeface="+mn-lt"/>
                <a:ea typeface="+mn-ea"/>
              </a:defRPr>
            </a:lvl1pPr>
          </a:lstStyle>
          <a:p>
            <a:pPr>
              <a:defRPr/>
            </a:pPr>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rtl="0" eaLnBrk="0" fontAlgn="base" hangingPunct="0">
        <a:spcBef>
          <a:spcPct val="0"/>
        </a:spcBef>
        <a:spcAft>
          <a:spcPct val="0"/>
        </a:spcAft>
        <a:defRPr sz="4400">
          <a:solidFill>
            <a:schemeClr val="tx1"/>
          </a:solidFill>
          <a:latin typeface="+mj-lt"/>
          <a:ea typeface="+mj-ea"/>
          <a:cs typeface="+mj-cs"/>
        </a:defRPr>
      </a:lvl1pPr>
      <a:lvl2pPr algn="l" rtl="0" eaLnBrk="0" fontAlgn="base" hangingPunct="0">
        <a:spcBef>
          <a:spcPct val="0"/>
        </a:spcBef>
        <a:spcAft>
          <a:spcPct val="0"/>
        </a:spcAft>
        <a:defRPr sz="4400">
          <a:solidFill>
            <a:schemeClr val="tx1"/>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defRPr sz="4400">
          <a:solidFill>
            <a:schemeClr val="tx1"/>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defRPr sz="4400">
          <a:solidFill>
            <a:schemeClr val="tx1"/>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defRPr sz="4400">
          <a:solidFill>
            <a:schemeClr val="tx1"/>
          </a:solidFill>
          <a:latin typeface="Arial" panose="020B0604020202020204" pitchFamily="34" charset="0"/>
          <a:ea typeface="宋体" panose="02010600030101010101" pitchFamily="2" charset="-122"/>
        </a:defRPr>
      </a:lvl5pPr>
      <a:lvl6pPr marL="457200" algn="l" rtl="0" fontAlgn="base">
        <a:spcBef>
          <a:spcPct val="0"/>
        </a:spcBef>
        <a:spcAft>
          <a:spcPct val="0"/>
        </a:spcAft>
        <a:defRPr sz="4400">
          <a:solidFill>
            <a:schemeClr val="tx1"/>
          </a:solidFill>
          <a:latin typeface="Arial" panose="020B0604020202020204" pitchFamily="34" charset="0"/>
          <a:ea typeface="宋体" panose="02010600030101010101" pitchFamily="2" charset="-122"/>
        </a:defRPr>
      </a:lvl6pPr>
      <a:lvl7pPr marL="914400" algn="l" rtl="0" fontAlgn="base">
        <a:spcBef>
          <a:spcPct val="0"/>
        </a:spcBef>
        <a:spcAft>
          <a:spcPct val="0"/>
        </a:spcAft>
        <a:defRPr sz="4400">
          <a:solidFill>
            <a:schemeClr val="tx1"/>
          </a:solidFill>
          <a:latin typeface="Arial" panose="020B0604020202020204" pitchFamily="34" charset="0"/>
          <a:ea typeface="宋体" panose="02010600030101010101" pitchFamily="2" charset="-122"/>
        </a:defRPr>
      </a:lvl7pPr>
      <a:lvl8pPr marL="1371600" algn="l" rtl="0" fontAlgn="base">
        <a:spcBef>
          <a:spcPct val="0"/>
        </a:spcBef>
        <a:spcAft>
          <a:spcPct val="0"/>
        </a:spcAft>
        <a:defRPr sz="4400">
          <a:solidFill>
            <a:schemeClr val="tx1"/>
          </a:solidFill>
          <a:latin typeface="Arial" panose="020B0604020202020204" pitchFamily="34" charset="0"/>
          <a:ea typeface="宋体" panose="02010600030101010101" pitchFamily="2" charset="-122"/>
        </a:defRPr>
      </a:lvl8pPr>
      <a:lvl9pPr marL="1828800" algn="l" rtl="0" fontAlgn="base">
        <a:spcBef>
          <a:spcPct val="0"/>
        </a:spcBef>
        <a:spcAft>
          <a:spcPct val="0"/>
        </a:spcAft>
        <a:defRPr sz="4400">
          <a:solidFill>
            <a:schemeClr val="tx1"/>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lr>
          <a:schemeClr val="bg2"/>
        </a:buClr>
        <a:buSzPct val="75000"/>
        <a:buFont typeface="Wingdings" panose="05000000000000000000"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80000"/>
        <a:buFont typeface="Wingdings" panose="05000000000000000000" pitchFamily="2" charset="2"/>
        <a:buChar char="¨"/>
        <a:defRPr sz="2800">
          <a:solidFill>
            <a:schemeClr val="tx1"/>
          </a:solidFill>
          <a:latin typeface="+mn-lt"/>
          <a:ea typeface="+mn-ea"/>
        </a:defRPr>
      </a:lvl2pPr>
      <a:lvl3pPr marL="1143000" indent="-228600" algn="l" rtl="0" eaLnBrk="0" fontAlgn="base" hangingPunct="0">
        <a:spcBef>
          <a:spcPct val="20000"/>
        </a:spcBef>
        <a:spcAft>
          <a:spcPct val="0"/>
        </a:spcAft>
        <a:buClr>
          <a:schemeClr val="bg2"/>
        </a:buClr>
        <a:buSzPct val="65000"/>
        <a:buFont typeface="Wingdings" panose="05000000000000000000" pitchFamily="2" charset="2"/>
        <a:buChar char="n"/>
        <a:defRPr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70000"/>
        <a:buFont typeface="Wingdings" panose="05000000000000000000" pitchFamily="2" charset="2"/>
        <a:buChar char="¨"/>
        <a:defRPr sz="2000">
          <a:solidFill>
            <a:schemeClr val="tx1"/>
          </a:solidFill>
          <a:latin typeface="+mn-lt"/>
          <a:ea typeface="+mn-ea"/>
        </a:defRPr>
      </a:lvl4pPr>
      <a:lvl5pPr marL="2057400" indent="-228600" algn="l" rtl="0" eaLnBrk="0" fontAlgn="base" hangingPunct="0">
        <a:spcBef>
          <a:spcPct val="20000"/>
        </a:spcBef>
        <a:spcAft>
          <a:spcPct val="0"/>
        </a:spcAft>
        <a:buClr>
          <a:schemeClr val="bg2"/>
        </a:buClr>
        <a:buFont typeface="Wingdings" panose="05000000000000000000" pitchFamily="2" charset="2"/>
        <a:buChar char="§"/>
        <a:defRPr sz="2000">
          <a:solidFill>
            <a:schemeClr val="tx1"/>
          </a:solidFill>
          <a:latin typeface="+mn-lt"/>
          <a:ea typeface="+mn-ea"/>
        </a:defRPr>
      </a:lvl5pPr>
      <a:lvl6pPr marL="2514600"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ea typeface="+mn-ea"/>
        </a:defRPr>
      </a:lvl6pPr>
      <a:lvl7pPr marL="2971800"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ea typeface="+mn-ea"/>
        </a:defRPr>
      </a:lvl7pPr>
      <a:lvl8pPr marL="3429000"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ea typeface="+mn-ea"/>
        </a:defRPr>
      </a:lvl8pPr>
      <a:lvl9pPr marL="3886200"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ftr" sz="quarter" idx="3"/>
          </p:nvPr>
        </p:nvSpPr>
        <p:spPr bwMode="auto">
          <a:xfrm>
            <a:off x="3124200" y="6248400"/>
            <a:ext cx="2895600" cy="457200"/>
          </a:xfrm>
          <a:prstGeom prst="rect">
            <a:avLst/>
          </a:prstGeom>
          <a:noFill/>
          <a:ln>
            <a:noFill/>
          </a:ln>
          <a:effectLst/>
        </p:spPr>
        <p:txBody>
          <a:bodyPr vert="horz" wrap="square" lIns="91440" tIns="45720" rIns="91440" bIns="45720" numCol="1" anchor="b" anchorCtr="0" compatLnSpc="1"/>
          <a:lstStyle>
            <a:lvl1pPr algn="ctr">
              <a:lnSpc>
                <a:spcPct val="100000"/>
              </a:lnSpc>
              <a:spcBef>
                <a:spcPct val="0"/>
              </a:spcBef>
              <a:buFontTx/>
              <a:buNone/>
              <a:defRPr kumimoji="0" sz="1200" b="0">
                <a:solidFill>
                  <a:schemeClr val="tx1"/>
                </a:solidFill>
                <a:effectLst/>
                <a:latin typeface="+mn-lt"/>
                <a:ea typeface="+mn-ea"/>
              </a:defRPr>
            </a:lvl1pPr>
          </a:lstStyle>
          <a:p>
            <a:pPr>
              <a:defRPr/>
            </a:pPr>
            <a:endParaRPr lang="en-US" altLang="zh-CN"/>
          </a:p>
        </p:txBody>
      </p:sp>
      <p:sp>
        <p:nvSpPr>
          <p:cNvPr id="12291" name="Rectangle 3"/>
          <p:cNvSpPr>
            <a:spLocks noGrp="1" noChangeArrowheads="1"/>
          </p:cNvSpPr>
          <p:nvPr>
            <p:ph type="sldNum" sz="quarter" idx="4"/>
          </p:nvPr>
        </p:nvSpPr>
        <p:spPr bwMode="auto">
          <a:xfrm>
            <a:off x="6553200" y="6248400"/>
            <a:ext cx="2133600" cy="457200"/>
          </a:xfrm>
          <a:prstGeom prst="rect">
            <a:avLst/>
          </a:prstGeom>
          <a:noFill/>
          <a:ln>
            <a:noFill/>
          </a:ln>
          <a:effectLst/>
        </p:spPr>
        <p:txBody>
          <a:bodyPr vert="horz" wrap="square" lIns="91440" tIns="45720" rIns="91440" bIns="45720" numCol="1" anchor="b" anchorCtr="0" compatLnSpc="1"/>
          <a:lstStyle>
            <a:lvl1pPr algn="r">
              <a:lnSpc>
                <a:spcPct val="100000"/>
              </a:lnSpc>
              <a:spcBef>
                <a:spcPct val="0"/>
              </a:spcBef>
              <a:defRPr sz="1200" b="0">
                <a:solidFill>
                  <a:schemeClr val="tx1"/>
                </a:solidFill>
                <a:latin typeface="Arial Black" panose="020B0A04020102020204" pitchFamily="34" charset="0"/>
                <a:ea typeface="宋体" panose="02010600030101010101" pitchFamily="2" charset="-122"/>
              </a:defRPr>
            </a:lvl1pPr>
          </a:lstStyle>
          <a:p>
            <a:fld id="{A15D6D84-74F4-480F-8C3D-CB3320C759B0}" type="slidenum">
              <a:rPr lang="en-US" altLang="zh-CN"/>
            </a:fld>
            <a:endParaRPr lang="en-US" altLang="zh-CN"/>
          </a:p>
        </p:txBody>
      </p:sp>
      <p:grpSp>
        <p:nvGrpSpPr>
          <p:cNvPr id="2052" name="Group 4"/>
          <p:cNvGrpSpPr/>
          <p:nvPr/>
        </p:nvGrpSpPr>
        <p:grpSpPr bwMode="auto">
          <a:xfrm>
            <a:off x="0" y="0"/>
            <a:ext cx="9144000" cy="546100"/>
            <a:chOff x="0" y="0"/>
            <a:chExt cx="5760" cy="344"/>
          </a:xfrm>
        </p:grpSpPr>
        <p:sp>
          <p:nvSpPr>
            <p:cNvPr id="2"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ln>
          </p:spPr>
          <p:txBody>
            <a:bodyPr wrap="none" anchor="ctr"/>
            <a:lstStyle/>
            <a:p>
              <a:pPr algn="ctr">
                <a:lnSpc>
                  <a:spcPct val="100000"/>
                </a:lnSpc>
                <a:spcBef>
                  <a:spcPct val="0"/>
                </a:spcBef>
                <a:defRPr/>
              </a:pPr>
              <a:endParaRPr lang="zh-CN" altLang="zh-CN" sz="2400" b="0">
                <a:solidFill>
                  <a:schemeClr val="tx1"/>
                </a:solidFill>
                <a:ea typeface="宋体" panose="02010600030101010101" pitchFamily="2" charset="-122"/>
              </a:endParaRPr>
            </a:p>
          </p:txBody>
        </p:sp>
        <p:sp>
          <p:nvSpPr>
            <p:cNvPr id="3"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031" name="Rectangle 7"/>
            <p:cNvSpPr>
              <a:spLocks noChangeArrowheads="1"/>
            </p:cNvSpPr>
            <p:nvPr/>
          </p:nvSpPr>
          <p:spPr bwMode="auto">
            <a:xfrm>
              <a:off x="258" y="85"/>
              <a:ext cx="87" cy="89"/>
            </a:xfrm>
            <a:prstGeom prst="rect">
              <a:avLst/>
            </a:prstGeom>
            <a:solidFill>
              <a:schemeClr val="folHlink"/>
            </a:solidFill>
            <a:ln w="9525">
              <a:noFill/>
              <a:miter lim="800000"/>
            </a:ln>
          </p:spPr>
          <p:txBody>
            <a:bodyPr/>
            <a:lstStyle/>
            <a:p>
              <a:pPr>
                <a:lnSpc>
                  <a:spcPct val="100000"/>
                </a:lnSpc>
                <a:spcBef>
                  <a:spcPct val="0"/>
                </a:spcBef>
                <a:defRPr/>
              </a:pPr>
              <a:endParaRPr lang="zh-CN" altLang="zh-CN" sz="1800" b="0">
                <a:solidFill>
                  <a:schemeClr val="hlink"/>
                </a:solidFill>
                <a:latin typeface="Arial" panose="020B0604020202020204" pitchFamily="34" charset="0"/>
                <a:ea typeface="宋体" panose="02010600030101010101" pitchFamily="2" charset="-122"/>
              </a:endParaRPr>
            </a:p>
          </p:txBody>
        </p:sp>
        <p:sp>
          <p:nvSpPr>
            <p:cNvPr id="1032" name="Rectangle 8"/>
            <p:cNvSpPr>
              <a:spLocks noChangeArrowheads="1"/>
            </p:cNvSpPr>
            <p:nvPr/>
          </p:nvSpPr>
          <p:spPr bwMode="auto">
            <a:xfrm>
              <a:off x="345" y="0"/>
              <a:ext cx="88" cy="87"/>
            </a:xfrm>
            <a:prstGeom prst="rect">
              <a:avLst/>
            </a:prstGeom>
            <a:solidFill>
              <a:schemeClr val="folHlink"/>
            </a:solidFill>
            <a:ln w="9525">
              <a:noFill/>
              <a:miter lim="800000"/>
            </a:ln>
          </p:spPr>
          <p:txBody>
            <a:bodyPr/>
            <a:lstStyle/>
            <a:p>
              <a:pPr>
                <a:lnSpc>
                  <a:spcPct val="100000"/>
                </a:lnSpc>
                <a:spcBef>
                  <a:spcPct val="0"/>
                </a:spcBef>
                <a:defRPr/>
              </a:pPr>
              <a:endParaRPr lang="zh-CN" altLang="zh-CN" sz="1800" b="0">
                <a:solidFill>
                  <a:schemeClr val="hlink"/>
                </a:solidFill>
                <a:latin typeface="Arial" panose="020B0604020202020204" pitchFamily="34" charset="0"/>
                <a:ea typeface="宋体" panose="02010600030101010101" pitchFamily="2" charset="-122"/>
              </a:endParaRPr>
            </a:p>
          </p:txBody>
        </p:sp>
        <p:sp>
          <p:nvSpPr>
            <p:cNvPr id="1033" name="Rectangle 9"/>
            <p:cNvSpPr>
              <a:spLocks noChangeArrowheads="1"/>
            </p:cNvSpPr>
            <p:nvPr/>
          </p:nvSpPr>
          <p:spPr bwMode="auto">
            <a:xfrm>
              <a:off x="345" y="85"/>
              <a:ext cx="88" cy="89"/>
            </a:xfrm>
            <a:prstGeom prst="rect">
              <a:avLst/>
            </a:prstGeom>
            <a:solidFill>
              <a:schemeClr val="accent2"/>
            </a:solidFill>
            <a:ln w="9525">
              <a:noFill/>
              <a:miter lim="800000"/>
            </a:ln>
          </p:spPr>
          <p:txBody>
            <a:bodyPr/>
            <a:lstStyle/>
            <a:p>
              <a:pPr>
                <a:lnSpc>
                  <a:spcPct val="100000"/>
                </a:lnSpc>
                <a:spcBef>
                  <a:spcPct val="0"/>
                </a:spcBef>
                <a:defRPr/>
              </a:pPr>
              <a:endParaRPr lang="zh-CN" altLang="zh-CN" sz="1800" b="0">
                <a:solidFill>
                  <a:schemeClr val="accent2"/>
                </a:solidFill>
                <a:latin typeface="Arial" panose="020B0604020202020204" pitchFamily="34" charset="0"/>
                <a:ea typeface="宋体" panose="02010600030101010101" pitchFamily="2" charset="-122"/>
              </a:endParaRPr>
            </a:p>
          </p:txBody>
        </p:sp>
        <p:sp>
          <p:nvSpPr>
            <p:cNvPr id="1034" name="Rectangle 10"/>
            <p:cNvSpPr>
              <a:spLocks noChangeArrowheads="1"/>
            </p:cNvSpPr>
            <p:nvPr/>
          </p:nvSpPr>
          <p:spPr bwMode="auto">
            <a:xfrm>
              <a:off x="173" y="173"/>
              <a:ext cx="86" cy="87"/>
            </a:xfrm>
            <a:prstGeom prst="rect">
              <a:avLst/>
            </a:prstGeom>
            <a:solidFill>
              <a:schemeClr val="folHlink"/>
            </a:solidFill>
            <a:ln w="9525">
              <a:noFill/>
              <a:miter lim="800000"/>
            </a:ln>
          </p:spPr>
          <p:txBody>
            <a:bodyPr/>
            <a:lstStyle/>
            <a:p>
              <a:pPr>
                <a:lnSpc>
                  <a:spcPct val="100000"/>
                </a:lnSpc>
                <a:spcBef>
                  <a:spcPct val="0"/>
                </a:spcBef>
                <a:defRPr/>
              </a:pPr>
              <a:endParaRPr lang="zh-CN" altLang="zh-CN" sz="1800" b="0">
                <a:solidFill>
                  <a:schemeClr val="hlink"/>
                </a:solidFill>
                <a:latin typeface="Arial" panose="020B0604020202020204" pitchFamily="34" charset="0"/>
                <a:ea typeface="宋体" panose="02010600030101010101" pitchFamily="2" charset="-122"/>
              </a:endParaRPr>
            </a:p>
          </p:txBody>
        </p:sp>
        <p:sp>
          <p:nvSpPr>
            <p:cNvPr id="1035" name="Rectangle 11"/>
            <p:cNvSpPr>
              <a:spLocks noChangeArrowheads="1"/>
            </p:cNvSpPr>
            <p:nvPr/>
          </p:nvSpPr>
          <p:spPr bwMode="auto">
            <a:xfrm>
              <a:off x="83" y="86"/>
              <a:ext cx="89" cy="87"/>
            </a:xfrm>
            <a:prstGeom prst="rect">
              <a:avLst/>
            </a:prstGeom>
            <a:solidFill>
              <a:schemeClr val="bg2"/>
            </a:solidFill>
            <a:ln w="9525">
              <a:noFill/>
              <a:miter lim="800000"/>
            </a:ln>
          </p:spPr>
          <p:txBody>
            <a:bodyPr/>
            <a:lstStyle/>
            <a:p>
              <a:pPr>
                <a:lnSpc>
                  <a:spcPct val="100000"/>
                </a:lnSpc>
                <a:spcBef>
                  <a:spcPct val="0"/>
                </a:spcBef>
                <a:defRPr/>
              </a:pPr>
              <a:endParaRPr lang="zh-CN" altLang="zh-CN" sz="2400" b="0">
                <a:solidFill>
                  <a:schemeClr val="tx1"/>
                </a:solidFill>
                <a:ea typeface="宋体" panose="02010600030101010101" pitchFamily="2" charset="-122"/>
              </a:endParaRPr>
            </a:p>
          </p:txBody>
        </p:sp>
        <p:sp>
          <p:nvSpPr>
            <p:cNvPr id="1036" name="Rectangle 12"/>
            <p:cNvSpPr>
              <a:spLocks noChangeArrowheads="1"/>
            </p:cNvSpPr>
            <p:nvPr/>
          </p:nvSpPr>
          <p:spPr bwMode="auto">
            <a:xfrm>
              <a:off x="258" y="171"/>
              <a:ext cx="87" cy="87"/>
            </a:xfrm>
            <a:prstGeom prst="rect">
              <a:avLst/>
            </a:prstGeom>
            <a:solidFill>
              <a:schemeClr val="accent2"/>
            </a:solidFill>
            <a:ln w="9525">
              <a:noFill/>
              <a:miter lim="800000"/>
            </a:ln>
          </p:spPr>
          <p:txBody>
            <a:bodyPr/>
            <a:lstStyle/>
            <a:p>
              <a:pPr>
                <a:lnSpc>
                  <a:spcPct val="100000"/>
                </a:lnSpc>
                <a:spcBef>
                  <a:spcPct val="0"/>
                </a:spcBef>
                <a:defRPr/>
              </a:pPr>
              <a:endParaRPr lang="zh-CN" altLang="zh-CN" sz="1800" b="0">
                <a:solidFill>
                  <a:schemeClr val="accent2"/>
                </a:solidFill>
                <a:latin typeface="Arial" panose="020B0604020202020204" pitchFamily="34" charset="0"/>
                <a:ea typeface="宋体" panose="02010600030101010101" pitchFamily="2" charset="-122"/>
              </a:endParaRPr>
            </a:p>
          </p:txBody>
        </p:sp>
        <p:sp>
          <p:nvSpPr>
            <p:cNvPr id="1037" name="Rectangle 13"/>
            <p:cNvSpPr>
              <a:spLocks noChangeArrowheads="1"/>
            </p:cNvSpPr>
            <p:nvPr/>
          </p:nvSpPr>
          <p:spPr bwMode="auto">
            <a:xfrm>
              <a:off x="173" y="258"/>
              <a:ext cx="86" cy="86"/>
            </a:xfrm>
            <a:prstGeom prst="rect">
              <a:avLst/>
            </a:prstGeom>
            <a:solidFill>
              <a:schemeClr val="accent2"/>
            </a:solidFill>
            <a:ln w="9525">
              <a:noFill/>
              <a:miter lim="800000"/>
            </a:ln>
          </p:spPr>
          <p:txBody>
            <a:bodyPr/>
            <a:lstStyle/>
            <a:p>
              <a:pPr>
                <a:lnSpc>
                  <a:spcPct val="100000"/>
                </a:lnSpc>
                <a:spcBef>
                  <a:spcPct val="0"/>
                </a:spcBef>
                <a:defRPr/>
              </a:pPr>
              <a:endParaRPr lang="zh-CN" altLang="zh-CN" sz="1800" b="0">
                <a:solidFill>
                  <a:schemeClr val="accent2"/>
                </a:solidFill>
                <a:latin typeface="Arial" panose="020B0604020202020204" pitchFamily="34" charset="0"/>
                <a:ea typeface="宋体" panose="02010600030101010101" pitchFamily="2" charset="-122"/>
              </a:endParaRPr>
            </a:p>
          </p:txBody>
        </p:sp>
      </p:grpSp>
      <p:sp>
        <p:nvSpPr>
          <p:cNvPr id="2062" name="Rectangle 14"/>
          <p:cNvSpPr>
            <a:spLocks noGrp="1" noChangeArrowheads="1"/>
          </p:cNvSpPr>
          <p:nvPr>
            <p:ph type="title" idx="4294967295"/>
          </p:nvPr>
        </p:nvSpPr>
        <p:spPr bwMode="auto">
          <a:xfrm>
            <a:off x="457200" y="457200"/>
            <a:ext cx="8229600" cy="1371600"/>
          </a:xfrm>
          <a:prstGeom prst="rect">
            <a:avLst/>
          </a:prstGeom>
          <a:noFill/>
          <a:ln w="9525">
            <a:noFill/>
            <a:miter lim="800000"/>
          </a:ln>
        </p:spPr>
        <p:txBody>
          <a:bodyPr vert="horz" wrap="square" lIns="91440" tIns="45720" rIns="91440" bIns="45720" numCol="1" anchor="ctr" anchorCtr="0" compatLnSpc="1"/>
          <a:lstStyle/>
          <a:p>
            <a:pPr lvl="0"/>
            <a:r>
              <a:rPr lang="zh-CN" altLang="en-US" smtClean="0"/>
              <a:t>单击此处编辑母版标题样式</a:t>
            </a:r>
            <a:endParaRPr lang="zh-CN" altLang="en-US" smtClean="0"/>
          </a:p>
        </p:txBody>
      </p:sp>
      <p:sp>
        <p:nvSpPr>
          <p:cNvPr id="2063" name="Rectangle 15"/>
          <p:cNvSpPr>
            <a:spLocks noGrp="1" noChangeArrowheads="1"/>
          </p:cNvSpPr>
          <p:nvPr>
            <p:ph type="body" idx="9"/>
          </p:nvPr>
        </p:nvSpPr>
        <p:spPr bwMode="auto">
          <a:xfrm>
            <a:off x="457200" y="1981200"/>
            <a:ext cx="8229600" cy="3886200"/>
          </a:xfrm>
          <a:prstGeom prst="rect">
            <a:avLst/>
          </a:prstGeom>
          <a:noFill/>
          <a:ln w="9525">
            <a:noFill/>
            <a:miter lim="800000"/>
          </a:ln>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smtClean="0"/>
          </a:p>
        </p:txBody>
      </p:sp>
      <p:sp>
        <p:nvSpPr>
          <p:cNvPr id="12304" name="Rectangle 16"/>
          <p:cNvSpPr>
            <a:spLocks noGrp="1" noChangeArrowheads="1"/>
          </p:cNvSpPr>
          <p:nvPr>
            <p:ph type="dt" sz="half" idx="2"/>
          </p:nvPr>
        </p:nvSpPr>
        <p:spPr bwMode="auto">
          <a:xfrm>
            <a:off x="457200" y="6245225"/>
            <a:ext cx="2133600" cy="476250"/>
          </a:xfrm>
          <a:prstGeom prst="rect">
            <a:avLst/>
          </a:prstGeom>
          <a:noFill/>
          <a:ln>
            <a:noFill/>
          </a:ln>
          <a:effectLst/>
        </p:spPr>
        <p:txBody>
          <a:bodyPr vert="horz" wrap="square" lIns="91440" tIns="45720" rIns="91440" bIns="45720" numCol="1" anchor="b" anchorCtr="0" compatLnSpc="1"/>
          <a:lstStyle>
            <a:lvl1pPr algn="l">
              <a:lnSpc>
                <a:spcPct val="100000"/>
              </a:lnSpc>
              <a:spcBef>
                <a:spcPct val="0"/>
              </a:spcBef>
              <a:buFontTx/>
              <a:buNone/>
              <a:defRPr kumimoji="0" sz="1200" b="0">
                <a:solidFill>
                  <a:schemeClr val="tx1"/>
                </a:solidFill>
                <a:effectLst/>
                <a:latin typeface="+mn-lt"/>
                <a:ea typeface="+mn-ea"/>
              </a:defRPr>
            </a:lvl1pPr>
          </a:lstStyle>
          <a:p>
            <a:pPr>
              <a:defRPr/>
            </a:pPr>
            <a:endParaRPr lang="en-US" altLang="zh-CN"/>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rtl="0" eaLnBrk="0" fontAlgn="base" hangingPunct="0">
        <a:spcBef>
          <a:spcPct val="0"/>
        </a:spcBef>
        <a:spcAft>
          <a:spcPct val="0"/>
        </a:spcAft>
        <a:defRPr sz="4400">
          <a:solidFill>
            <a:schemeClr val="tx1"/>
          </a:solidFill>
          <a:latin typeface="+mj-lt"/>
          <a:ea typeface="+mj-ea"/>
          <a:cs typeface="+mj-cs"/>
        </a:defRPr>
      </a:lvl1pPr>
      <a:lvl2pPr algn="l" rtl="0" eaLnBrk="0" fontAlgn="base" hangingPunct="0">
        <a:spcBef>
          <a:spcPct val="0"/>
        </a:spcBef>
        <a:spcAft>
          <a:spcPct val="0"/>
        </a:spcAft>
        <a:defRPr sz="4400">
          <a:solidFill>
            <a:schemeClr val="tx1"/>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defRPr sz="4400">
          <a:solidFill>
            <a:schemeClr val="tx1"/>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defRPr sz="4400">
          <a:solidFill>
            <a:schemeClr val="tx1"/>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defRPr sz="4400">
          <a:solidFill>
            <a:schemeClr val="tx1"/>
          </a:solidFill>
          <a:latin typeface="Arial" panose="020B0604020202020204" pitchFamily="34" charset="0"/>
          <a:ea typeface="宋体" panose="02010600030101010101" pitchFamily="2" charset="-122"/>
        </a:defRPr>
      </a:lvl5pPr>
      <a:lvl6pPr marL="457200" algn="l" rtl="0" fontAlgn="base">
        <a:spcBef>
          <a:spcPct val="0"/>
        </a:spcBef>
        <a:spcAft>
          <a:spcPct val="0"/>
        </a:spcAft>
        <a:defRPr sz="4400">
          <a:solidFill>
            <a:schemeClr val="tx1"/>
          </a:solidFill>
          <a:latin typeface="Arial" panose="020B0604020202020204" pitchFamily="34" charset="0"/>
          <a:ea typeface="宋体" panose="02010600030101010101" pitchFamily="2" charset="-122"/>
        </a:defRPr>
      </a:lvl6pPr>
      <a:lvl7pPr marL="914400" algn="l" rtl="0" fontAlgn="base">
        <a:spcBef>
          <a:spcPct val="0"/>
        </a:spcBef>
        <a:spcAft>
          <a:spcPct val="0"/>
        </a:spcAft>
        <a:defRPr sz="4400">
          <a:solidFill>
            <a:schemeClr val="tx1"/>
          </a:solidFill>
          <a:latin typeface="Arial" panose="020B0604020202020204" pitchFamily="34" charset="0"/>
          <a:ea typeface="宋体" panose="02010600030101010101" pitchFamily="2" charset="-122"/>
        </a:defRPr>
      </a:lvl7pPr>
      <a:lvl8pPr marL="1371600" algn="l" rtl="0" fontAlgn="base">
        <a:spcBef>
          <a:spcPct val="0"/>
        </a:spcBef>
        <a:spcAft>
          <a:spcPct val="0"/>
        </a:spcAft>
        <a:defRPr sz="4400">
          <a:solidFill>
            <a:schemeClr val="tx1"/>
          </a:solidFill>
          <a:latin typeface="Arial" panose="020B0604020202020204" pitchFamily="34" charset="0"/>
          <a:ea typeface="宋体" panose="02010600030101010101" pitchFamily="2" charset="-122"/>
        </a:defRPr>
      </a:lvl8pPr>
      <a:lvl9pPr marL="1828800" algn="l" rtl="0" fontAlgn="base">
        <a:spcBef>
          <a:spcPct val="0"/>
        </a:spcBef>
        <a:spcAft>
          <a:spcPct val="0"/>
        </a:spcAft>
        <a:defRPr sz="4400">
          <a:solidFill>
            <a:schemeClr val="tx1"/>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lr>
          <a:schemeClr val="bg2"/>
        </a:buClr>
        <a:buSzPct val="75000"/>
        <a:buFont typeface="Wingdings" panose="05000000000000000000"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80000"/>
        <a:buFont typeface="Wingdings" panose="05000000000000000000" pitchFamily="2" charset="2"/>
        <a:buChar char="¨"/>
        <a:defRPr sz="2800">
          <a:solidFill>
            <a:schemeClr val="tx1"/>
          </a:solidFill>
          <a:latin typeface="+mn-lt"/>
          <a:ea typeface="+mn-ea"/>
        </a:defRPr>
      </a:lvl2pPr>
      <a:lvl3pPr marL="1143000" indent="-228600" algn="l" rtl="0" eaLnBrk="0" fontAlgn="base" hangingPunct="0">
        <a:spcBef>
          <a:spcPct val="20000"/>
        </a:spcBef>
        <a:spcAft>
          <a:spcPct val="0"/>
        </a:spcAft>
        <a:buClr>
          <a:schemeClr val="bg2"/>
        </a:buClr>
        <a:buSzPct val="65000"/>
        <a:buFont typeface="Wingdings" panose="05000000000000000000" pitchFamily="2" charset="2"/>
        <a:buChar char="n"/>
        <a:defRPr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70000"/>
        <a:buFont typeface="Wingdings" panose="05000000000000000000" pitchFamily="2" charset="2"/>
        <a:buChar char="¨"/>
        <a:defRPr sz="2000">
          <a:solidFill>
            <a:schemeClr val="tx1"/>
          </a:solidFill>
          <a:latin typeface="+mn-lt"/>
          <a:ea typeface="+mn-ea"/>
        </a:defRPr>
      </a:lvl4pPr>
      <a:lvl5pPr marL="2057400" indent="-228600" algn="l" rtl="0" eaLnBrk="0" fontAlgn="base" hangingPunct="0">
        <a:spcBef>
          <a:spcPct val="20000"/>
        </a:spcBef>
        <a:spcAft>
          <a:spcPct val="0"/>
        </a:spcAft>
        <a:buClr>
          <a:schemeClr val="bg2"/>
        </a:buClr>
        <a:buFont typeface="Wingdings" panose="05000000000000000000" pitchFamily="2" charset="2"/>
        <a:buChar char="§"/>
        <a:defRPr sz="2000">
          <a:solidFill>
            <a:schemeClr val="tx1"/>
          </a:solidFill>
          <a:latin typeface="+mn-lt"/>
          <a:ea typeface="+mn-ea"/>
        </a:defRPr>
      </a:lvl5pPr>
      <a:lvl6pPr marL="2514600"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ea typeface="+mn-ea"/>
        </a:defRPr>
      </a:lvl6pPr>
      <a:lvl7pPr marL="2971800"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ea typeface="+mn-ea"/>
        </a:defRPr>
      </a:lvl7pPr>
      <a:lvl8pPr marL="3429000"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ea typeface="+mn-ea"/>
        </a:defRPr>
      </a:lvl8pPr>
      <a:lvl9pPr marL="3886200"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19.png"/><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16.jpeg"/><Relationship Id="rId3" Type="http://schemas.openxmlformats.org/officeDocument/2006/relationships/slide" Target="slide17.xml"/><Relationship Id="rId2" Type="http://schemas.openxmlformats.org/officeDocument/2006/relationships/image" Target="../media/image15.jpeg"/><Relationship Id="rId1" Type="http://schemas.openxmlformats.org/officeDocument/2006/relationships/image" Target="../media/image14.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image" Target="../media/image20.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openxmlformats.org/officeDocument/2006/relationships/image" Target="../media/image24.jpeg"/><Relationship Id="rId1" Type="http://schemas.openxmlformats.org/officeDocument/2006/relationships/image" Target="../media/image23.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9.jpeg"/><Relationship Id="rId3" Type="http://schemas.openxmlformats.org/officeDocument/2006/relationships/image" Target="../media/image28.jpeg"/><Relationship Id="rId2" Type="http://schemas.openxmlformats.org/officeDocument/2006/relationships/image" Target="../media/image27.pn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1.jpeg"/><Relationship Id="rId3" Type="http://schemas.openxmlformats.org/officeDocument/2006/relationships/image" Target="../media/image30.jpeg"/><Relationship Id="rId2" Type="http://schemas.openxmlformats.org/officeDocument/2006/relationships/image" Target="../media/image27.png"/><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image" Target="../media/image9.jpeg"/><Relationship Id="rId8" Type="http://schemas.openxmlformats.org/officeDocument/2006/relationships/image" Target="../media/image8.jpeg"/><Relationship Id="rId7" Type="http://schemas.openxmlformats.org/officeDocument/2006/relationships/image" Target="../media/image7.jpeg"/><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 Id="rId3" Type="http://schemas.openxmlformats.org/officeDocument/2006/relationships/image" Target="../media/image3.jpeg"/><Relationship Id="rId2" Type="http://schemas.openxmlformats.org/officeDocument/2006/relationships/image" Target="../media/image2.jpeg"/><Relationship Id="rId16" Type="http://schemas.openxmlformats.org/officeDocument/2006/relationships/notesSlide" Target="../notesSlides/notesSlide2.xml"/><Relationship Id="rId15" Type="http://schemas.openxmlformats.org/officeDocument/2006/relationships/slideLayout" Target="../slideLayouts/slideLayout19.xml"/><Relationship Id="rId14" Type="http://schemas.openxmlformats.org/officeDocument/2006/relationships/image" Target="../media/image12.png"/><Relationship Id="rId13" Type="http://schemas.microsoft.com/office/2007/relationships/media" Target="../media/media1.mp3"/><Relationship Id="rId12" Type="http://schemas.openxmlformats.org/officeDocument/2006/relationships/audio" Target="../media/media1.mp3"/><Relationship Id="rId11" Type="http://schemas.openxmlformats.org/officeDocument/2006/relationships/image" Target="../media/image11.jpeg"/><Relationship Id="rId10" Type="http://schemas.openxmlformats.org/officeDocument/2006/relationships/image" Target="../media/image10.jpe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7.png"/><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9" Type="http://schemas.openxmlformats.org/officeDocument/2006/relationships/image" Target="../media/image24.jpeg"/><Relationship Id="rId8" Type="http://schemas.openxmlformats.org/officeDocument/2006/relationships/image" Target="../media/image39.jpeg"/><Relationship Id="rId7" Type="http://schemas.openxmlformats.org/officeDocument/2006/relationships/image" Target="../media/image38.jpeg"/><Relationship Id="rId6" Type="http://schemas.openxmlformats.org/officeDocument/2006/relationships/image" Target="../media/image37.jpeg"/><Relationship Id="rId5" Type="http://schemas.openxmlformats.org/officeDocument/2006/relationships/image" Target="../media/image36.jpeg"/><Relationship Id="rId4" Type="http://schemas.openxmlformats.org/officeDocument/2006/relationships/image" Target="../media/image35.jpeg"/><Relationship Id="rId3" Type="http://schemas.openxmlformats.org/officeDocument/2006/relationships/image" Target="../media/image34.jpeg"/><Relationship Id="rId21" Type="http://schemas.openxmlformats.org/officeDocument/2006/relationships/slideLayout" Target="../slideLayouts/slideLayout7.xml"/><Relationship Id="rId20" Type="http://schemas.openxmlformats.org/officeDocument/2006/relationships/image" Target="../media/image12.png"/><Relationship Id="rId2" Type="http://schemas.openxmlformats.org/officeDocument/2006/relationships/image" Target="../media/image33.jpeg"/><Relationship Id="rId19" Type="http://schemas.microsoft.com/office/2007/relationships/media" Target="../media/media2.wma"/><Relationship Id="rId18" Type="http://schemas.openxmlformats.org/officeDocument/2006/relationships/audio" Target="../media/media2.wma"/><Relationship Id="rId17" Type="http://schemas.openxmlformats.org/officeDocument/2006/relationships/image" Target="../media/image45.png"/><Relationship Id="rId16" Type="http://schemas.microsoft.com/office/2007/relationships/media" Target="file:///C:\Users\superman\Downloads\&#40654;&#20801;&#25991;-An%20Elegy%20for%20Jinyiwei.wma" TargetMode="External"/><Relationship Id="rId15" Type="http://schemas.openxmlformats.org/officeDocument/2006/relationships/audio" Target="file:///C:\Users\superman\Downloads\&#40654;&#20801;&#25991;-An%20Elegy%20for%20Jinyiwei.wma" TargetMode="External"/><Relationship Id="rId14" Type="http://schemas.openxmlformats.org/officeDocument/2006/relationships/image" Target="../media/image44.png"/><Relationship Id="rId13" Type="http://schemas.openxmlformats.org/officeDocument/2006/relationships/image" Target="../media/image43.png"/><Relationship Id="rId12" Type="http://schemas.openxmlformats.org/officeDocument/2006/relationships/image" Target="../media/image42.png"/><Relationship Id="rId11" Type="http://schemas.openxmlformats.org/officeDocument/2006/relationships/image" Target="../media/image41.png"/><Relationship Id="rId10" Type="http://schemas.openxmlformats.org/officeDocument/2006/relationships/image" Target="../media/image40.png"/><Relationship Id="rId1"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副标题 2"/>
          <p:cNvSpPr txBox="1"/>
          <p:nvPr/>
        </p:nvSpPr>
        <p:spPr>
          <a:xfrm>
            <a:off x="0" y="0"/>
            <a:ext cx="9144000" cy="6858000"/>
          </a:xfrm>
          <a:prstGeom prst="rect">
            <a:avLst/>
          </a:prstGeom>
          <a:solidFill>
            <a:schemeClr val="bg2"/>
          </a:solidFill>
        </p:spPr>
        <p:txBody>
          <a:bodyPr>
            <a:normAutofit/>
          </a:bodyPr>
          <a:lstStyle>
            <a:lvl1pPr marL="342900" indent="-342900" algn="l" defTabSz="457200" rtl="0" eaLnBrk="1" latinLnBrk="0" hangingPunct="1">
              <a:spcBef>
                <a:spcPts val="1000"/>
              </a:spcBef>
              <a:spcAft>
                <a:spcPts val="0"/>
              </a:spcAft>
              <a:buClr>
                <a:schemeClr val="accent1"/>
              </a:buClr>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9pPr>
          </a:lstStyle>
          <a:p>
            <a:pPr marL="0" indent="0">
              <a:buNone/>
            </a:pPr>
            <a:endParaRPr lang="zh-CN" altLang="en-US" sz="2400" b="1" dirty="0">
              <a:solidFill>
                <a:schemeClr val="bg1"/>
              </a:solidFill>
              <a:latin typeface="宋体" panose="02010600030101010101" pitchFamily="2" charset="-122"/>
              <a:ea typeface="宋体" panose="02010600030101010101" pitchFamily="2" charset="-122"/>
            </a:endParaRPr>
          </a:p>
        </p:txBody>
      </p:sp>
      <p:sp>
        <p:nvSpPr>
          <p:cNvPr id="5" name="副标题 2"/>
          <p:cNvSpPr txBox="1"/>
          <p:nvPr/>
        </p:nvSpPr>
        <p:spPr>
          <a:xfrm>
            <a:off x="304341" y="1204590"/>
            <a:ext cx="6858000" cy="547699"/>
          </a:xfrm>
          <a:prstGeom prst="rect">
            <a:avLst/>
          </a:prstGeom>
        </p:spPr>
        <p:txBody>
          <a:bodyPr vert="horz" lIns="68580" tIns="34290" rIns="68580" bIns="34290" rtlCol="0">
            <a:normAutofit/>
          </a:bodyPr>
          <a:lstStyle>
            <a:lvl1pPr marL="342900" indent="-342900" algn="l" defTabSz="457200" rtl="0" eaLnBrk="1" latinLnBrk="0" hangingPunct="1">
              <a:spcBef>
                <a:spcPts val="1000"/>
              </a:spcBef>
              <a:spcAft>
                <a:spcPts val="0"/>
              </a:spcAft>
              <a:buClr>
                <a:schemeClr val="accent1"/>
              </a:buClr>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9pPr>
          </a:lstStyle>
          <a:p>
            <a:pPr marL="0" indent="0">
              <a:buNone/>
            </a:pPr>
            <a:r>
              <a:rPr lang="zh-CN" altLang="en-US" sz="2400" b="1" dirty="0" smtClean="0">
                <a:solidFill>
                  <a:schemeClr val="bg1"/>
                </a:solidFill>
                <a:latin typeface="黑体" panose="02010609060101010101" pitchFamily="49" charset="-122"/>
                <a:ea typeface="黑体" panose="02010609060101010101" pitchFamily="49" charset="-122"/>
                <a:cs typeface="黑体" panose="02010609060101010101" pitchFamily="49" charset="-122"/>
              </a:rPr>
              <a:t>济南市</a:t>
            </a:r>
            <a:r>
              <a:rPr lang="en-US" altLang="zh-CN" sz="2400" b="1" dirty="0" smtClean="0">
                <a:solidFill>
                  <a:schemeClr val="bg1"/>
                </a:solidFill>
                <a:latin typeface="黑体" panose="02010609060101010101" pitchFamily="49" charset="-122"/>
                <a:ea typeface="黑体" panose="02010609060101010101" pitchFamily="49" charset="-122"/>
                <a:cs typeface="黑体" panose="02010609060101010101" pitchFamily="49" charset="-122"/>
              </a:rPr>
              <a:t>2020</a:t>
            </a:r>
            <a:r>
              <a:rPr lang="zh-CN" altLang="en-US" sz="2400" b="1" dirty="0" smtClean="0">
                <a:solidFill>
                  <a:schemeClr val="bg1"/>
                </a:solidFill>
                <a:latin typeface="黑体" panose="02010609060101010101" pitchFamily="49" charset="-122"/>
                <a:ea typeface="黑体" panose="02010609060101010101" pitchFamily="49" charset="-122"/>
                <a:cs typeface="黑体" panose="02010609060101010101" pitchFamily="49" charset="-122"/>
              </a:rPr>
              <a:t>年春季学期延期开学网络学习资源</a:t>
            </a:r>
            <a:endParaRPr lang="zh-CN" altLang="en-US" sz="2400" b="1" dirty="0">
              <a:solidFill>
                <a:schemeClr val="bg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副标题 2"/>
          <p:cNvSpPr txBox="1"/>
          <p:nvPr/>
        </p:nvSpPr>
        <p:spPr>
          <a:xfrm>
            <a:off x="1081865" y="4481838"/>
            <a:ext cx="6858000" cy="547699"/>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2700" b="1" dirty="0" smtClean="0">
                <a:solidFill>
                  <a:schemeClr val="bg1"/>
                </a:solidFill>
                <a:latin typeface="黑体" panose="02010609060101010101" pitchFamily="49" charset="-122"/>
                <a:ea typeface="黑体" panose="02010609060101010101" pitchFamily="49" charset="-122"/>
                <a:cs typeface="黑体" panose="02010609060101010101" pitchFamily="49" charset="-122"/>
              </a:rPr>
              <a:t>山东省济南第十四中学  韩聪聪</a:t>
            </a:r>
            <a:endParaRPr lang="zh-CN" altLang="en-US" sz="2700" b="1" dirty="0" smtClean="0">
              <a:solidFill>
                <a:schemeClr val="bg1"/>
              </a:solidFill>
              <a:latin typeface="黑体" panose="02010609060101010101" pitchFamily="49" charset="-122"/>
              <a:ea typeface="黑体" panose="02010609060101010101" pitchFamily="49" charset="-122"/>
              <a:cs typeface="黑体" panose="02010609060101010101" pitchFamily="49" charset="-122"/>
            </a:endParaRPr>
          </a:p>
        </p:txBody>
      </p:sp>
      <p:sp>
        <p:nvSpPr>
          <p:cNvPr id="7" name="副标题 2"/>
          <p:cNvSpPr txBox="1"/>
          <p:nvPr/>
        </p:nvSpPr>
        <p:spPr>
          <a:xfrm>
            <a:off x="2054610" y="2024009"/>
            <a:ext cx="4797302" cy="547699"/>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2700" b="0" dirty="0" smtClean="0">
                <a:solidFill>
                  <a:schemeClr val="bg1"/>
                </a:solidFill>
                <a:latin typeface="黑体" panose="02010609060101010101" pitchFamily="49" charset="-122"/>
                <a:ea typeface="黑体" panose="02010609060101010101" pitchFamily="49" charset="-122"/>
              </a:rPr>
              <a:t>初中历史九年级</a:t>
            </a:r>
            <a:endParaRPr lang="zh-CN" altLang="en-US" sz="2700" b="0" dirty="0">
              <a:solidFill>
                <a:schemeClr val="bg1"/>
              </a:solidFill>
              <a:latin typeface="黑体" panose="02010609060101010101" pitchFamily="49" charset="-122"/>
              <a:ea typeface="黑体" panose="02010609060101010101" pitchFamily="49" charset="-122"/>
            </a:endParaRPr>
          </a:p>
        </p:txBody>
      </p:sp>
      <p:sp>
        <p:nvSpPr>
          <p:cNvPr id="8" name="副标题 2"/>
          <p:cNvSpPr txBox="1"/>
          <p:nvPr/>
        </p:nvSpPr>
        <p:spPr>
          <a:xfrm>
            <a:off x="453980" y="2760415"/>
            <a:ext cx="8451760" cy="1172367"/>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pPr>
            <a:r>
              <a:rPr lang="zh-CN" altLang="en-US" sz="3000" b="1" dirty="0" smtClean="0">
                <a:solidFill>
                  <a:schemeClr val="bg1"/>
                </a:solidFill>
                <a:latin typeface="黑体" panose="02010609060101010101" pitchFamily="49" charset="-122"/>
                <a:ea typeface="黑体" panose="02010609060101010101" pitchFamily="49" charset="-122"/>
                <a:cs typeface="黑体" panose="02010609060101010101" pitchFamily="49" charset="-122"/>
              </a:rPr>
              <a:t>第</a:t>
            </a:r>
            <a:r>
              <a:rPr lang="en-US" altLang="zh-CN" sz="3000" b="1" dirty="0" smtClean="0">
                <a:solidFill>
                  <a:schemeClr val="bg1"/>
                </a:solidFill>
                <a:latin typeface="黑体" panose="02010609060101010101" pitchFamily="49" charset="-122"/>
                <a:ea typeface="黑体" panose="02010609060101010101" pitchFamily="49" charset="-122"/>
                <a:cs typeface="黑体" panose="02010609060101010101" pitchFamily="49" charset="-122"/>
              </a:rPr>
              <a:t>8</a:t>
            </a:r>
            <a:r>
              <a:rPr lang="zh-CN" altLang="en-US" sz="3000" b="1" dirty="0" smtClean="0">
                <a:solidFill>
                  <a:schemeClr val="bg1"/>
                </a:solidFill>
                <a:latin typeface="黑体" panose="02010609060101010101" pitchFamily="49" charset="-122"/>
                <a:ea typeface="黑体" panose="02010609060101010101" pitchFamily="49" charset="-122"/>
                <a:cs typeface="黑体" panose="02010609060101010101" pitchFamily="49" charset="-122"/>
              </a:rPr>
              <a:t>课  近代化的早期探索与民族危机的加剧</a:t>
            </a:r>
            <a:endParaRPr lang="zh-CN" altLang="en-US" sz="3000" b="1" dirty="0" smtClean="0">
              <a:solidFill>
                <a:schemeClr val="bg1"/>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3000" b="1" dirty="0" smtClean="0">
                <a:solidFill>
                  <a:schemeClr val="bg1"/>
                </a:solidFill>
                <a:latin typeface="黑体" panose="02010609060101010101" pitchFamily="49" charset="-122"/>
                <a:ea typeface="黑体" panose="02010609060101010101" pitchFamily="49" charset="-122"/>
              </a:rPr>
              <a:t>（复习）</a:t>
            </a:r>
            <a:endParaRPr lang="zh-CN" altLang="en-US" sz="3000" b="1" dirty="0">
              <a:solidFill>
                <a:schemeClr val="bg1"/>
              </a:solidFill>
              <a:latin typeface="黑体" panose="02010609060101010101" pitchFamily="49" charset="-122"/>
              <a:ea typeface="黑体" panose="02010609060101010101" pitchFamily="49" charset="-122"/>
            </a:endParaRPr>
          </a:p>
        </p:txBody>
      </p:sp>
      <p:sp>
        <p:nvSpPr>
          <p:cNvPr id="9" name="副标题 2"/>
          <p:cNvSpPr txBox="1"/>
          <p:nvPr/>
        </p:nvSpPr>
        <p:spPr>
          <a:xfrm>
            <a:off x="2199497" y="5241294"/>
            <a:ext cx="4797302" cy="547699"/>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b="0" dirty="0" smtClean="0">
                <a:solidFill>
                  <a:schemeClr val="bg1"/>
                </a:solidFill>
                <a:latin typeface="黑体" panose="02010609060101010101" pitchFamily="49" charset="-122"/>
                <a:ea typeface="黑体" panose="02010609060101010101" pitchFamily="49" charset="-122"/>
              </a:rPr>
              <a:t>济南市教育教学研究院监制</a:t>
            </a:r>
            <a:endParaRPr lang="zh-CN" altLang="en-US" b="0" dirty="0" smtClean="0">
              <a:solidFill>
                <a:schemeClr val="bg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92" name="Text Box 8"/>
          <p:cNvSpPr txBox="1">
            <a:spLocks noChangeArrowheads="1"/>
          </p:cNvSpPr>
          <p:nvPr/>
        </p:nvSpPr>
        <p:spPr bwMode="auto">
          <a:xfrm>
            <a:off x="300990" y="390843"/>
            <a:ext cx="2286000" cy="583565"/>
          </a:xfrm>
          <a:prstGeom prst="rect">
            <a:avLst/>
          </a:prstGeom>
          <a:noFill/>
          <a:ln w="38100">
            <a:solidFill>
              <a:srgbClr val="993300"/>
            </a:solidFill>
            <a:miter lim="800000"/>
          </a:ln>
          <a:effectLst/>
        </p:spPr>
        <p:txBody>
          <a:bodyPr>
            <a:spAutoFit/>
          </a:bodyPr>
          <a:lstStyle/>
          <a:p>
            <a:pPr algn="ctr">
              <a:lnSpc>
                <a:spcPct val="100000"/>
              </a:lnSpc>
              <a:defRPr/>
            </a:pPr>
            <a:r>
              <a:rPr lang="zh-CN" altLang="zh-CN"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rPr>
              <a:t>图文说史</a:t>
            </a:r>
            <a:endParaRPr lang="zh-CN" altLang="zh-CN"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endParaRPr>
          </a:p>
        </p:txBody>
      </p:sp>
      <p:grpSp>
        <p:nvGrpSpPr>
          <p:cNvPr id="13314" name="组合 4117"/>
          <p:cNvGrpSpPr/>
          <p:nvPr/>
        </p:nvGrpSpPr>
        <p:grpSpPr bwMode="auto">
          <a:xfrm>
            <a:off x="188913" y="1239838"/>
            <a:ext cx="4730750" cy="5535612"/>
            <a:chOff x="119" y="781"/>
            <a:chExt cx="2980" cy="3487"/>
          </a:xfrm>
        </p:grpSpPr>
        <p:pic>
          <p:nvPicPr>
            <p:cNvPr id="13315" name="Picture 5" descr="0A6SC{A8GN33J5`JR$}5)SE"/>
            <p:cNvPicPr>
              <a:picLocks noChangeAspect="1" noChangeArrowheads="1"/>
            </p:cNvPicPr>
            <p:nvPr/>
          </p:nvPicPr>
          <p:blipFill>
            <a:blip r:embed="rId1"/>
            <a:srcRect/>
            <a:stretch>
              <a:fillRect/>
            </a:stretch>
          </p:blipFill>
          <p:spPr bwMode="auto">
            <a:xfrm>
              <a:off x="119" y="781"/>
              <a:ext cx="1379" cy="917"/>
            </a:xfrm>
            <a:prstGeom prst="rect">
              <a:avLst/>
            </a:prstGeom>
            <a:noFill/>
            <a:ln w="9525">
              <a:noFill/>
              <a:miter lim="800000"/>
              <a:headEnd/>
              <a:tailEnd/>
            </a:ln>
          </p:spPr>
        </p:pic>
        <p:sp>
          <p:nvSpPr>
            <p:cNvPr id="13316" name="Text Box 6"/>
            <p:cNvSpPr txBox="1">
              <a:spLocks noChangeArrowheads="1"/>
            </p:cNvSpPr>
            <p:nvPr/>
          </p:nvSpPr>
          <p:spPr bwMode="auto">
            <a:xfrm>
              <a:off x="288" y="1698"/>
              <a:ext cx="1243" cy="251"/>
            </a:xfrm>
            <a:prstGeom prst="rect">
              <a:avLst/>
            </a:prstGeom>
            <a:noFill/>
            <a:ln w="9525">
              <a:noFill/>
              <a:miter lim="800000"/>
            </a:ln>
          </p:spPr>
          <p:txBody>
            <a:bodyPr>
              <a:spAutoFit/>
            </a:bodyPr>
            <a:lstStyle/>
            <a:p>
              <a:pPr>
                <a:lnSpc>
                  <a:spcPct val="100000"/>
                </a:lnSpc>
                <a:spcBef>
                  <a:spcPct val="0"/>
                </a:spcBef>
              </a:pPr>
              <a:r>
                <a:rPr lang="zh-CN" altLang="en-US">
                  <a:solidFill>
                    <a:schemeClr val="tx1"/>
                  </a:solidFill>
                  <a:latin typeface="Arial" panose="020B0604020202020204" pitchFamily="34" charset="0"/>
                  <a:ea typeface="华文中宋" panose="02010600040101010101" pitchFamily="2" charset="-122"/>
                </a:rPr>
                <a:t>江南制造总局</a:t>
              </a:r>
              <a:endParaRPr lang="zh-CN" altLang="en-US">
                <a:solidFill>
                  <a:schemeClr val="tx1"/>
                </a:solidFill>
                <a:latin typeface="Arial" panose="020B0604020202020204" pitchFamily="34" charset="0"/>
                <a:ea typeface="华文中宋" panose="02010600040101010101" pitchFamily="2" charset="-122"/>
              </a:endParaRPr>
            </a:p>
          </p:txBody>
        </p:sp>
        <p:pic>
          <p:nvPicPr>
            <p:cNvPr id="13317" name="Picture 8" descr="8ZO7RGA]L~5KL0N5{~49)8F"/>
            <p:cNvPicPr>
              <a:picLocks noChangeAspect="1" noChangeArrowheads="1"/>
            </p:cNvPicPr>
            <p:nvPr/>
          </p:nvPicPr>
          <p:blipFill>
            <a:blip r:embed="rId2"/>
            <a:srcRect/>
            <a:stretch>
              <a:fillRect/>
            </a:stretch>
          </p:blipFill>
          <p:spPr bwMode="auto">
            <a:xfrm>
              <a:off x="1665" y="799"/>
              <a:ext cx="1423" cy="899"/>
            </a:xfrm>
            <a:prstGeom prst="rect">
              <a:avLst/>
            </a:prstGeom>
            <a:noFill/>
            <a:ln w="9525">
              <a:noFill/>
              <a:miter lim="800000"/>
              <a:headEnd/>
              <a:tailEnd/>
            </a:ln>
          </p:spPr>
        </p:pic>
        <p:sp>
          <p:nvSpPr>
            <p:cNvPr id="13318" name="Text Box 9"/>
            <p:cNvSpPr txBox="1">
              <a:spLocks noChangeArrowheads="1"/>
            </p:cNvSpPr>
            <p:nvPr/>
          </p:nvSpPr>
          <p:spPr bwMode="auto">
            <a:xfrm>
              <a:off x="1769" y="1698"/>
              <a:ext cx="919" cy="251"/>
            </a:xfrm>
            <a:prstGeom prst="rect">
              <a:avLst/>
            </a:prstGeom>
            <a:noFill/>
            <a:ln w="9525">
              <a:noFill/>
              <a:miter lim="800000"/>
            </a:ln>
          </p:spPr>
          <p:txBody>
            <a:bodyPr wrap="none">
              <a:spAutoFit/>
            </a:bodyPr>
            <a:lstStyle/>
            <a:p>
              <a:pPr>
                <a:lnSpc>
                  <a:spcPct val="100000"/>
                </a:lnSpc>
                <a:spcBef>
                  <a:spcPct val="0"/>
                </a:spcBef>
              </a:pPr>
              <a:r>
                <a:rPr lang="zh-CN" altLang="en-US">
                  <a:solidFill>
                    <a:schemeClr val="tx1"/>
                  </a:solidFill>
                  <a:latin typeface="Arial" panose="020B0604020202020204" pitchFamily="34" charset="0"/>
                  <a:ea typeface="华文中宋" panose="02010600040101010101" pitchFamily="2" charset="-122"/>
                </a:rPr>
                <a:t>福州船政局</a:t>
              </a:r>
              <a:endParaRPr lang="zh-CN" altLang="en-US">
                <a:solidFill>
                  <a:schemeClr val="tx1"/>
                </a:solidFill>
                <a:latin typeface="Arial" panose="020B0604020202020204" pitchFamily="34" charset="0"/>
                <a:ea typeface="华文中宋" panose="02010600040101010101" pitchFamily="2" charset="-122"/>
              </a:endParaRPr>
            </a:p>
          </p:txBody>
        </p:sp>
        <p:pic>
          <p:nvPicPr>
            <p:cNvPr id="13319" name="Picture 11" descr="{CQ)FMK@_6M4]$YO}`UY44Y">
              <a:hlinkClick r:id="rId3" action="ppaction://hlinksldjump"/>
            </p:cNvPr>
            <p:cNvPicPr>
              <a:picLocks noChangeAspect="1" noChangeArrowheads="1"/>
            </p:cNvPicPr>
            <p:nvPr/>
          </p:nvPicPr>
          <p:blipFill>
            <a:blip r:embed="rId4"/>
            <a:srcRect/>
            <a:stretch>
              <a:fillRect/>
            </a:stretch>
          </p:blipFill>
          <p:spPr bwMode="auto">
            <a:xfrm>
              <a:off x="1654" y="2008"/>
              <a:ext cx="1445" cy="932"/>
            </a:xfrm>
            <a:prstGeom prst="rect">
              <a:avLst/>
            </a:prstGeom>
            <a:noFill/>
            <a:ln w="12700">
              <a:solidFill>
                <a:srgbClr val="0D0D0D"/>
              </a:solidFill>
              <a:round/>
            </a:ln>
          </p:spPr>
        </p:pic>
        <p:sp>
          <p:nvSpPr>
            <p:cNvPr id="13320" name="Text Box 12"/>
            <p:cNvSpPr txBox="1">
              <a:spLocks noChangeArrowheads="1"/>
            </p:cNvSpPr>
            <p:nvPr/>
          </p:nvSpPr>
          <p:spPr bwMode="auto">
            <a:xfrm>
              <a:off x="1998" y="2972"/>
              <a:ext cx="758" cy="251"/>
            </a:xfrm>
            <a:prstGeom prst="rect">
              <a:avLst/>
            </a:prstGeom>
            <a:noFill/>
            <a:ln w="9525">
              <a:noFill/>
              <a:miter lim="800000"/>
            </a:ln>
          </p:spPr>
          <p:txBody>
            <a:bodyPr wrap="none">
              <a:spAutoFit/>
            </a:bodyPr>
            <a:lstStyle/>
            <a:p>
              <a:pPr>
                <a:lnSpc>
                  <a:spcPct val="100000"/>
                </a:lnSpc>
                <a:spcBef>
                  <a:spcPct val="0"/>
                </a:spcBef>
              </a:pPr>
              <a:r>
                <a:rPr lang="zh-CN" altLang="en-US">
                  <a:solidFill>
                    <a:schemeClr val="tx1"/>
                  </a:solidFill>
                  <a:latin typeface="Arial" panose="020B0604020202020204" pitchFamily="34" charset="0"/>
                  <a:ea typeface="华文中宋" panose="02010600040101010101" pitchFamily="2" charset="-122"/>
                </a:rPr>
                <a:t>汉阳铁厂</a:t>
              </a:r>
              <a:endParaRPr lang="zh-CN" altLang="en-US">
                <a:solidFill>
                  <a:schemeClr val="tx1"/>
                </a:solidFill>
                <a:latin typeface="Arial" panose="020B0604020202020204" pitchFamily="34" charset="0"/>
                <a:ea typeface="华文中宋" panose="02010600040101010101" pitchFamily="2" charset="-122"/>
              </a:endParaRPr>
            </a:p>
          </p:txBody>
        </p:sp>
        <p:pic>
          <p:nvPicPr>
            <p:cNvPr id="13321" name="Picture 14" descr="5PCVJQ}NEW`R6BY3`6$K55T"/>
            <p:cNvPicPr>
              <a:picLocks noChangeAspect="1" noChangeArrowheads="1"/>
            </p:cNvPicPr>
            <p:nvPr/>
          </p:nvPicPr>
          <p:blipFill>
            <a:blip r:embed="rId5"/>
            <a:srcRect/>
            <a:stretch>
              <a:fillRect/>
            </a:stretch>
          </p:blipFill>
          <p:spPr bwMode="auto">
            <a:xfrm>
              <a:off x="200" y="3327"/>
              <a:ext cx="1187" cy="689"/>
            </a:xfrm>
            <a:prstGeom prst="rect">
              <a:avLst/>
            </a:prstGeom>
            <a:noFill/>
            <a:ln w="12700">
              <a:solidFill>
                <a:schemeClr val="tx1"/>
              </a:solidFill>
              <a:round/>
            </a:ln>
          </p:spPr>
        </p:pic>
        <p:sp>
          <p:nvSpPr>
            <p:cNvPr id="13322" name="Text Box 15"/>
            <p:cNvSpPr txBox="1">
              <a:spLocks noChangeArrowheads="1"/>
            </p:cNvSpPr>
            <p:nvPr/>
          </p:nvSpPr>
          <p:spPr bwMode="auto">
            <a:xfrm>
              <a:off x="334" y="4016"/>
              <a:ext cx="919" cy="251"/>
            </a:xfrm>
            <a:prstGeom prst="rect">
              <a:avLst/>
            </a:prstGeom>
            <a:noFill/>
            <a:ln w="9525">
              <a:noFill/>
              <a:miter lim="800000"/>
            </a:ln>
          </p:spPr>
          <p:txBody>
            <a:bodyPr wrap="none">
              <a:spAutoFit/>
            </a:bodyPr>
            <a:lstStyle/>
            <a:p>
              <a:pPr>
                <a:lnSpc>
                  <a:spcPct val="100000"/>
                </a:lnSpc>
                <a:spcBef>
                  <a:spcPct val="0"/>
                </a:spcBef>
              </a:pPr>
              <a:r>
                <a:rPr lang="zh-CN" altLang="en-US">
                  <a:solidFill>
                    <a:schemeClr val="tx1"/>
                  </a:solidFill>
                  <a:latin typeface="Arial" panose="020B0604020202020204" pitchFamily="34" charset="0"/>
                  <a:ea typeface="华文中宋" panose="02010600040101010101" pitchFamily="2" charset="-122"/>
                </a:rPr>
                <a:t>京师同文馆</a:t>
              </a:r>
              <a:endParaRPr lang="zh-CN" altLang="en-US">
                <a:solidFill>
                  <a:schemeClr val="tx1"/>
                </a:solidFill>
                <a:latin typeface="Arial" panose="020B0604020202020204" pitchFamily="34" charset="0"/>
                <a:ea typeface="华文中宋" panose="02010600040101010101" pitchFamily="2" charset="-122"/>
              </a:endParaRPr>
            </a:p>
          </p:txBody>
        </p:sp>
        <p:sp>
          <p:nvSpPr>
            <p:cNvPr id="13323" name="Text Box 15"/>
            <p:cNvSpPr txBox="1">
              <a:spLocks noChangeArrowheads="1"/>
            </p:cNvSpPr>
            <p:nvPr/>
          </p:nvSpPr>
          <p:spPr bwMode="auto">
            <a:xfrm>
              <a:off x="146" y="2972"/>
              <a:ext cx="1241" cy="251"/>
            </a:xfrm>
            <a:prstGeom prst="rect">
              <a:avLst/>
            </a:prstGeom>
            <a:noFill/>
            <a:ln w="9525">
              <a:noFill/>
              <a:miter lim="800000"/>
            </a:ln>
          </p:spPr>
          <p:txBody>
            <a:bodyPr wrap="none">
              <a:spAutoFit/>
            </a:bodyPr>
            <a:lstStyle/>
            <a:p>
              <a:pPr>
                <a:lnSpc>
                  <a:spcPct val="100000"/>
                </a:lnSpc>
                <a:spcBef>
                  <a:spcPct val="0"/>
                </a:spcBef>
              </a:pPr>
              <a:r>
                <a:rPr lang="zh-CN" altLang="zh-CN">
                  <a:solidFill>
                    <a:schemeClr val="tx1"/>
                  </a:solidFill>
                  <a:latin typeface="Arial" panose="020B0604020202020204" pitchFamily="34" charset="0"/>
                  <a:ea typeface="华文中宋" panose="02010600040101010101" pitchFamily="2" charset="-122"/>
                </a:rPr>
                <a:t>上海轮船招商局</a:t>
              </a:r>
              <a:endParaRPr lang="zh-CN" altLang="zh-CN">
                <a:solidFill>
                  <a:schemeClr val="tx1"/>
                </a:solidFill>
                <a:latin typeface="Arial" panose="020B0604020202020204" pitchFamily="34" charset="0"/>
                <a:ea typeface="华文中宋" panose="02010600040101010101" pitchFamily="2" charset="-122"/>
              </a:endParaRPr>
            </a:p>
          </p:txBody>
        </p:sp>
        <p:sp>
          <p:nvSpPr>
            <p:cNvPr id="13324" name="Text Box 15"/>
            <p:cNvSpPr txBox="1">
              <a:spLocks noChangeArrowheads="1"/>
            </p:cNvSpPr>
            <p:nvPr/>
          </p:nvSpPr>
          <p:spPr bwMode="auto">
            <a:xfrm>
              <a:off x="1837" y="4017"/>
              <a:ext cx="598" cy="251"/>
            </a:xfrm>
            <a:prstGeom prst="rect">
              <a:avLst/>
            </a:prstGeom>
            <a:noFill/>
            <a:ln w="9525">
              <a:noFill/>
              <a:miter lim="800000"/>
            </a:ln>
          </p:spPr>
          <p:txBody>
            <a:bodyPr wrap="none">
              <a:spAutoFit/>
            </a:bodyPr>
            <a:lstStyle/>
            <a:p>
              <a:pPr>
                <a:lnSpc>
                  <a:spcPct val="100000"/>
                </a:lnSpc>
                <a:spcBef>
                  <a:spcPct val="0"/>
                </a:spcBef>
              </a:pPr>
              <a:r>
                <a:rPr lang="zh-CN" altLang="en-US">
                  <a:solidFill>
                    <a:schemeClr val="tx1"/>
                  </a:solidFill>
                  <a:latin typeface="Arial" panose="020B0604020202020204" pitchFamily="34" charset="0"/>
                  <a:ea typeface="华文中宋" panose="02010600040101010101" pitchFamily="2" charset="-122"/>
                </a:rPr>
                <a:t>镇远舰</a:t>
              </a:r>
              <a:endParaRPr lang="zh-CN" altLang="en-US">
                <a:solidFill>
                  <a:schemeClr val="tx1"/>
                </a:solidFill>
                <a:latin typeface="Arial" panose="020B0604020202020204" pitchFamily="34" charset="0"/>
                <a:ea typeface="华文中宋" panose="02010600040101010101" pitchFamily="2" charset="-122"/>
              </a:endParaRPr>
            </a:p>
          </p:txBody>
        </p:sp>
      </p:grpSp>
      <p:sp>
        <p:nvSpPr>
          <p:cNvPr id="2064" name="Text Box 16"/>
          <p:cNvSpPr txBox="1">
            <a:spLocks noChangeArrowheads="1"/>
          </p:cNvSpPr>
          <p:nvPr/>
        </p:nvSpPr>
        <p:spPr bwMode="auto">
          <a:xfrm>
            <a:off x="5756275" y="1712913"/>
            <a:ext cx="2819400" cy="3990975"/>
          </a:xfrm>
          <a:prstGeom prst="rect">
            <a:avLst/>
          </a:prstGeom>
          <a:noFill/>
          <a:ln w="9525">
            <a:noFill/>
            <a:miter lim="800000"/>
          </a:ln>
        </p:spPr>
        <p:txBody>
          <a:bodyPr>
            <a:spAutoFit/>
          </a:bodyPr>
          <a:lstStyle/>
          <a:p>
            <a:pPr>
              <a:lnSpc>
                <a:spcPct val="100000"/>
              </a:lnSpc>
              <a:spcBef>
                <a:spcPct val="0"/>
              </a:spcBef>
            </a:pPr>
            <a:r>
              <a:rPr lang="zh-CN" altLang="en-US" sz="3200">
                <a:solidFill>
                  <a:schemeClr val="tx2"/>
                </a:solidFill>
                <a:latin typeface="华文中宋" panose="02010600040101010101" pitchFamily="2" charset="-122"/>
                <a:ea typeface="楷体_GB2312" panose="02010609030101010101" pitchFamily="49" charset="-122"/>
              </a:rPr>
              <a:t>“</a:t>
            </a:r>
            <a:r>
              <a:rPr lang="zh-CN" altLang="en-US" sz="3200">
                <a:solidFill>
                  <a:schemeClr val="tx2"/>
                </a:solidFill>
                <a:latin typeface="楷体_GB2312" panose="02010609030101010101" pitchFamily="49" charset="-122"/>
                <a:ea typeface="楷体_GB2312" panose="02010609030101010101" pitchFamily="49" charset="-122"/>
              </a:rPr>
              <a:t>我办了一辈子事，练兵也，海军也，都是纸糊的老虎</a:t>
            </a:r>
            <a:r>
              <a:rPr lang="en-US" altLang="zh-CN" sz="3200">
                <a:solidFill>
                  <a:schemeClr val="tx2"/>
                </a:solidFill>
                <a:latin typeface="华文中宋" panose="02010600040101010101" pitchFamily="2" charset="-122"/>
                <a:ea typeface="楷体_GB2312" panose="02010609030101010101" pitchFamily="49" charset="-122"/>
              </a:rPr>
              <a:t>……</a:t>
            </a:r>
            <a:r>
              <a:rPr lang="zh-CN" altLang="en-US" sz="3200">
                <a:solidFill>
                  <a:schemeClr val="tx2"/>
                </a:solidFill>
                <a:latin typeface="楷体_GB2312" panose="02010609030101010101" pitchFamily="49" charset="-122"/>
                <a:ea typeface="楷体_GB2312" panose="02010609030101010101" pitchFamily="49" charset="-122"/>
              </a:rPr>
              <a:t>不过勉强涂饰，虚有其表。</a:t>
            </a:r>
            <a:r>
              <a:rPr lang="zh-CN" altLang="en-US" sz="3200">
                <a:solidFill>
                  <a:schemeClr val="tx2"/>
                </a:solidFill>
                <a:latin typeface="华文中宋" panose="02010600040101010101" pitchFamily="2" charset="-122"/>
                <a:ea typeface="楷体_GB2312" panose="02010609030101010101" pitchFamily="49" charset="-122"/>
              </a:rPr>
              <a:t>”</a:t>
            </a:r>
            <a:endParaRPr lang="zh-CN" altLang="en-US" sz="3200">
              <a:solidFill>
                <a:schemeClr val="tx2"/>
              </a:solidFill>
              <a:latin typeface="楷体_GB2312" panose="02010609030101010101" pitchFamily="49" charset="-122"/>
              <a:ea typeface="楷体_GB2312" panose="02010609030101010101" pitchFamily="49" charset="-122"/>
            </a:endParaRPr>
          </a:p>
          <a:p>
            <a:pPr>
              <a:lnSpc>
                <a:spcPct val="100000"/>
              </a:lnSpc>
              <a:spcBef>
                <a:spcPct val="0"/>
              </a:spcBef>
            </a:pPr>
            <a:r>
              <a:rPr lang="en-US" altLang="zh-CN" sz="3200">
                <a:solidFill>
                  <a:schemeClr val="tx2"/>
                </a:solidFill>
                <a:latin typeface="楷体_GB2312" panose="02010609030101010101" pitchFamily="49" charset="-122"/>
                <a:ea typeface="楷体_GB2312" panose="02010609030101010101" pitchFamily="49" charset="-122"/>
              </a:rPr>
              <a:t>  </a:t>
            </a:r>
            <a:r>
              <a:rPr lang="en-US" altLang="zh-CN" sz="3200">
                <a:solidFill>
                  <a:schemeClr val="tx2"/>
                </a:solidFill>
                <a:latin typeface="华文中宋" panose="02010600040101010101" pitchFamily="2" charset="-122"/>
                <a:ea typeface="楷体_GB2312" panose="02010609030101010101" pitchFamily="49" charset="-122"/>
              </a:rPr>
              <a:t>——</a:t>
            </a:r>
            <a:r>
              <a:rPr lang="zh-CN" altLang="en-US" sz="3200">
                <a:solidFill>
                  <a:schemeClr val="tx2"/>
                </a:solidFill>
                <a:latin typeface="楷体_GB2312" panose="02010609030101010101" pitchFamily="49" charset="-122"/>
                <a:ea typeface="楷体_GB2312" panose="02010609030101010101" pitchFamily="49" charset="-122"/>
              </a:rPr>
              <a:t>李鸿章</a:t>
            </a:r>
            <a:endParaRPr lang="zh-CN" altLang="en-US" sz="3200">
              <a:solidFill>
                <a:schemeClr val="tx2"/>
              </a:solidFill>
              <a:latin typeface="楷体_GB2312" panose="02010609030101010101" pitchFamily="49" charset="-122"/>
              <a:ea typeface="楷体_GB2312" panose="02010609030101010101" pitchFamily="49" charset="-122"/>
            </a:endParaRPr>
          </a:p>
        </p:txBody>
      </p:sp>
      <p:sp>
        <p:nvSpPr>
          <p:cNvPr id="7173" name="矩形 4116"/>
          <p:cNvSpPr>
            <a:spLocks noChangeArrowheads="1" noChangeShapeType="1" noTextEdit="1"/>
          </p:cNvSpPr>
          <p:nvPr/>
        </p:nvSpPr>
        <p:spPr bwMode="auto">
          <a:xfrm>
            <a:off x="4267200" y="533400"/>
            <a:ext cx="3657600" cy="914400"/>
          </a:xfrm>
          <a:prstGeom prst="rect">
            <a:avLst/>
          </a:prstGeom>
        </p:spPr>
        <p:txBody>
          <a:bodyPr wrap="none" fromWordArt="1">
            <a:prstTxWarp prst="textPlain">
              <a:avLst>
                <a:gd name="adj" fmla="val 50000"/>
              </a:avLst>
            </a:prstTxWarp>
          </a:bodyPr>
          <a:lstStyle/>
          <a:p>
            <a:pPr algn="ctr"/>
            <a:r>
              <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洋务运动</a:t>
            </a:r>
            <a:endPar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endParaRPr>
          </a:p>
        </p:txBody>
      </p:sp>
      <p:pic>
        <p:nvPicPr>
          <p:cNvPr id="13327" name="图片 1"/>
          <p:cNvPicPr>
            <a:picLocks noChangeAspect="1" noChangeArrowheads="1"/>
          </p:cNvPicPr>
          <p:nvPr/>
        </p:nvPicPr>
        <p:blipFill>
          <a:blip r:embed="rId6"/>
          <a:srcRect/>
          <a:stretch>
            <a:fillRect/>
          </a:stretch>
        </p:blipFill>
        <p:spPr bwMode="auto">
          <a:xfrm>
            <a:off x="231775" y="3187700"/>
            <a:ext cx="2105025" cy="1530350"/>
          </a:xfrm>
          <a:prstGeom prst="rect">
            <a:avLst/>
          </a:prstGeom>
          <a:noFill/>
          <a:ln w="9525">
            <a:noFill/>
            <a:miter lim="800000"/>
            <a:headEnd/>
            <a:tailEnd/>
          </a:ln>
        </p:spPr>
      </p:pic>
      <p:sp>
        <p:nvSpPr>
          <p:cNvPr id="4" name="文本框 3"/>
          <p:cNvSpPr txBox="1">
            <a:spLocks noChangeArrowheads="1"/>
          </p:cNvSpPr>
          <p:nvPr/>
        </p:nvSpPr>
        <p:spPr bwMode="auto">
          <a:xfrm>
            <a:off x="687388" y="1574800"/>
            <a:ext cx="3986212" cy="509588"/>
          </a:xfrm>
          <a:prstGeom prst="rect">
            <a:avLst/>
          </a:prstGeom>
          <a:solidFill>
            <a:schemeClr val="bg1"/>
          </a:solidFill>
          <a:ln w="41275">
            <a:solidFill>
              <a:srgbClr val="FF0000"/>
            </a:solidFill>
            <a:round/>
          </a:ln>
        </p:spPr>
        <p:txBody>
          <a:bodyPr>
            <a:spAutoFit/>
          </a:bodyPr>
          <a:lstStyle/>
          <a:p>
            <a:pPr algn="ctr"/>
            <a:r>
              <a:rPr lang="zh-CN" altLang="en-US" sz="3200">
                <a:latin typeface="黑体" panose="02010609060101010101" pitchFamily="49" charset="-122"/>
                <a:ea typeface="黑体" panose="02010609060101010101" pitchFamily="49" charset="-122"/>
              </a:rPr>
              <a:t>军事工业  </a:t>
            </a:r>
            <a:r>
              <a:rPr lang="en-US" altLang="zh-CN" sz="3200">
                <a:latin typeface="黑体" panose="02010609060101010101" pitchFamily="49" charset="-122"/>
                <a:ea typeface="黑体" panose="02010609060101010101" pitchFamily="49" charset="-122"/>
              </a:rPr>
              <a:t>“</a:t>
            </a:r>
            <a:r>
              <a:rPr lang="zh-CN" altLang="en-US" sz="3200">
                <a:latin typeface="黑体" panose="02010609060101010101" pitchFamily="49" charset="-122"/>
                <a:ea typeface="黑体" panose="02010609060101010101" pitchFamily="49" charset="-122"/>
              </a:rPr>
              <a:t>自强</a:t>
            </a:r>
            <a:r>
              <a:rPr lang="en-US" altLang="zh-CN" sz="3200">
                <a:latin typeface="黑体" panose="02010609060101010101" pitchFamily="49" charset="-122"/>
                <a:ea typeface="黑体" panose="02010609060101010101" pitchFamily="49" charset="-122"/>
              </a:rPr>
              <a:t>”</a:t>
            </a:r>
            <a:endParaRPr lang="en-US" altLang="zh-CN" sz="3200">
              <a:latin typeface="黑体" panose="02010609060101010101" pitchFamily="49" charset="-122"/>
              <a:ea typeface="黑体" panose="02010609060101010101" pitchFamily="49" charset="-122"/>
            </a:endParaRPr>
          </a:p>
        </p:txBody>
      </p:sp>
      <p:sp>
        <p:nvSpPr>
          <p:cNvPr id="5" name="文本框 4"/>
          <p:cNvSpPr txBox="1">
            <a:spLocks noChangeArrowheads="1"/>
          </p:cNvSpPr>
          <p:nvPr/>
        </p:nvSpPr>
        <p:spPr bwMode="auto">
          <a:xfrm>
            <a:off x="815975" y="3673475"/>
            <a:ext cx="3686175" cy="508000"/>
          </a:xfrm>
          <a:prstGeom prst="rect">
            <a:avLst/>
          </a:prstGeom>
          <a:solidFill>
            <a:schemeClr val="bg1"/>
          </a:solidFill>
          <a:ln w="41275">
            <a:solidFill>
              <a:srgbClr val="FF0000"/>
            </a:solidFill>
            <a:round/>
          </a:ln>
        </p:spPr>
        <p:txBody>
          <a:bodyPr>
            <a:spAutoFit/>
          </a:bodyPr>
          <a:lstStyle/>
          <a:p>
            <a:pPr algn="ctr"/>
            <a:r>
              <a:rPr lang="zh-CN" altLang="en-US" sz="3200">
                <a:latin typeface="黑体" panose="02010609060101010101" pitchFamily="49" charset="-122"/>
                <a:ea typeface="黑体" panose="02010609060101010101" pitchFamily="49" charset="-122"/>
              </a:rPr>
              <a:t>民用工业  </a:t>
            </a:r>
            <a:r>
              <a:rPr lang="en-US" altLang="zh-CN" sz="3200">
                <a:latin typeface="黑体" panose="02010609060101010101" pitchFamily="49" charset="-122"/>
                <a:ea typeface="黑体" panose="02010609060101010101" pitchFamily="49" charset="-122"/>
              </a:rPr>
              <a:t>“</a:t>
            </a:r>
            <a:r>
              <a:rPr lang="zh-CN" altLang="en-US" sz="3200">
                <a:latin typeface="黑体" panose="02010609060101010101" pitchFamily="49" charset="-122"/>
                <a:ea typeface="黑体" panose="02010609060101010101" pitchFamily="49" charset="-122"/>
              </a:rPr>
              <a:t>求富</a:t>
            </a:r>
            <a:r>
              <a:rPr lang="en-US" altLang="zh-CN" sz="3200">
                <a:latin typeface="黑体" panose="02010609060101010101" pitchFamily="49" charset="-122"/>
                <a:ea typeface="黑体" panose="02010609060101010101" pitchFamily="49" charset="-122"/>
              </a:rPr>
              <a:t>”</a:t>
            </a:r>
            <a:endParaRPr lang="en-US" altLang="zh-CN" sz="3200">
              <a:latin typeface="黑体" panose="02010609060101010101" pitchFamily="49" charset="-122"/>
              <a:ea typeface="黑体" panose="02010609060101010101" pitchFamily="49" charset="-122"/>
            </a:endParaRPr>
          </a:p>
        </p:txBody>
      </p:sp>
      <p:pic>
        <p:nvPicPr>
          <p:cNvPr id="13330" name="图片 5"/>
          <p:cNvPicPr>
            <a:picLocks noChangeAspect="1" noChangeArrowheads="1"/>
          </p:cNvPicPr>
          <p:nvPr/>
        </p:nvPicPr>
        <p:blipFill>
          <a:blip r:embed="rId7"/>
          <a:srcRect/>
          <a:stretch>
            <a:fillRect/>
          </a:stretch>
        </p:blipFill>
        <p:spPr bwMode="auto">
          <a:xfrm>
            <a:off x="2533650" y="5281613"/>
            <a:ext cx="2479675" cy="1095375"/>
          </a:xfrm>
          <a:prstGeom prst="rect">
            <a:avLst/>
          </a:prstGeom>
          <a:noFill/>
          <a:ln w="9525">
            <a:noFill/>
            <a:miter lim="800000"/>
            <a:headEnd/>
            <a:tailEnd/>
          </a:ln>
        </p:spPr>
      </p:pic>
      <p:sp>
        <p:nvSpPr>
          <p:cNvPr id="8" name="矩形 7"/>
          <p:cNvSpPr>
            <a:spLocks noChangeArrowheads="1"/>
          </p:cNvSpPr>
          <p:nvPr/>
        </p:nvSpPr>
        <p:spPr bwMode="auto">
          <a:xfrm>
            <a:off x="188913" y="2916238"/>
            <a:ext cx="5440362" cy="717550"/>
          </a:xfrm>
          <a:prstGeom prst="rect">
            <a:avLst/>
          </a:prstGeom>
          <a:solidFill>
            <a:srgbClr val="002060"/>
          </a:solidFill>
          <a:ln w="9525">
            <a:solidFill>
              <a:srgbClr val="FFFF00"/>
            </a:solidFill>
            <a:round/>
          </a:ln>
        </p:spPr>
        <p:txBody>
          <a:bodyPr>
            <a:spAutoFit/>
          </a:bodyPr>
          <a:lstStyle/>
          <a:p>
            <a:r>
              <a:rPr lang="zh-CN" altLang="en-US" sz="2400">
                <a:solidFill>
                  <a:srgbClr val="FFFF00"/>
                </a:solidFill>
                <a:latin typeface="黑体" panose="02010609060101010101" pitchFamily="49" charset="-122"/>
                <a:ea typeface="黑体" panose="02010609060101010101" pitchFamily="49" charset="-122"/>
                <a:sym typeface="宋体" panose="02010600030101010101" pitchFamily="2" charset="-122"/>
              </a:rPr>
              <a:t>中国历史上第一次近代化运动，客观上促进了中国民族资本主义的产生</a:t>
            </a:r>
            <a:endParaRPr lang="zh-CN" altLang="en-US" sz="24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sp>
        <p:nvSpPr>
          <p:cNvPr id="2" name="矩形 1"/>
          <p:cNvSpPr>
            <a:spLocks noChangeArrowheads="1"/>
          </p:cNvSpPr>
          <p:nvPr/>
        </p:nvSpPr>
        <p:spPr bwMode="auto">
          <a:xfrm>
            <a:off x="5756275" y="2915920"/>
            <a:ext cx="2814955" cy="718185"/>
          </a:xfrm>
          <a:prstGeom prst="rect">
            <a:avLst/>
          </a:prstGeom>
          <a:solidFill>
            <a:srgbClr val="002060"/>
          </a:solidFill>
          <a:ln w="9525">
            <a:solidFill>
              <a:srgbClr val="FFFF00"/>
            </a:solidFill>
            <a:round/>
          </a:ln>
        </p:spPr>
        <p:txBody>
          <a:bodyPr wrap="square">
            <a:spAutoFit/>
          </a:bodyPr>
          <a:p>
            <a:r>
              <a:rPr lang="zh-CN" altLang="en-US" sz="2400">
                <a:solidFill>
                  <a:srgbClr val="FFFF00"/>
                </a:solidFill>
                <a:latin typeface="黑体" panose="02010609060101010101" pitchFamily="49" charset="-122"/>
                <a:ea typeface="黑体" panose="02010609060101010101" pitchFamily="49" charset="-122"/>
                <a:sym typeface="宋体" panose="02010600030101010101" pitchFamily="2" charset="-122"/>
              </a:rPr>
              <a:t>一次失败的统治者的自救运动</a:t>
            </a:r>
            <a:endParaRPr lang="zh-CN" altLang="en-US" sz="24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7173"/>
                                        </p:tgtEl>
                                        <p:attrNameLst>
                                          <p:attrName>style.visibility</p:attrName>
                                        </p:attrNameLst>
                                      </p:cBhvr>
                                      <p:to>
                                        <p:strVal val="visible"/>
                                      </p:to>
                                    </p:set>
                                    <p:animEffect transition="in" filter="blinds(horizontal)">
                                      <p:cBhvr>
                                        <p:cTn id="7" dur="500"/>
                                        <p:tgtEl>
                                          <p:spTgt spid="717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ppt_x"/>
                                          </p:val>
                                        </p:tav>
                                        <p:tav tm="100000">
                                          <p:val>
                                            <p:strVal val="#ppt_x"/>
                                          </p:val>
                                        </p:tav>
                                      </p:tavLst>
                                    </p:anim>
                                    <p:anim calcmode="lin" valueType="num">
                                      <p:cBhvr additive="base">
                                        <p:cTn id="2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2064"/>
                                        </p:tgtEl>
                                        <p:attrNameLst>
                                          <p:attrName>style.visibility</p:attrName>
                                        </p:attrNameLst>
                                      </p:cBhvr>
                                      <p:to>
                                        <p:strVal val="visible"/>
                                      </p:to>
                                    </p:set>
                                    <p:animEffect transition="in" filter="checkerboard(across)">
                                      <p:cBhvr>
                                        <p:cTn id="28" dur="500"/>
                                        <p:tgtEl>
                                          <p:spTgt spid="2064"/>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2"/>
                                        </p:tgtEl>
                                        <p:attrNameLst>
                                          <p:attrName>style.visibility</p:attrName>
                                        </p:attrNameLst>
                                      </p:cBhvr>
                                      <p:to>
                                        <p:strVal val="visible"/>
                                      </p:to>
                                    </p:set>
                                    <p:anim calcmode="lin" valueType="num">
                                      <p:cBhvr additive="base">
                                        <p:cTn id="33" dur="500" fill="hold"/>
                                        <p:tgtEl>
                                          <p:spTgt spid="2"/>
                                        </p:tgtEl>
                                        <p:attrNameLst>
                                          <p:attrName>ppt_x</p:attrName>
                                        </p:attrNameLst>
                                      </p:cBhvr>
                                      <p:tavLst>
                                        <p:tav tm="0">
                                          <p:val>
                                            <p:strVal val="#ppt_x"/>
                                          </p:val>
                                        </p:tav>
                                        <p:tav tm="100000">
                                          <p:val>
                                            <p:strVal val="#ppt_x"/>
                                          </p:val>
                                        </p:tav>
                                      </p:tavLst>
                                    </p:anim>
                                    <p:anim calcmode="lin" valueType="num">
                                      <p:cBhvr additive="base">
                                        <p:cTn id="3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4" grpId="0"/>
      <p:bldP spid="7173" grpId="0" animBg="1"/>
      <p:bldP spid="4" grpId="0" bldLvl="0" animBg="1"/>
      <p:bldP spid="5" grpId="0" bldLvl="0" animBg="1"/>
      <p:bldP spid="8" grpId="0" bldLvl="0" animBg="1"/>
      <p:bldP spid="2"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a:spLocks noChangeArrowheads="1"/>
          </p:cNvSpPr>
          <p:nvPr/>
        </p:nvSpPr>
        <p:spPr bwMode="auto">
          <a:xfrm>
            <a:off x="300990" y="1267460"/>
            <a:ext cx="8573135" cy="1931670"/>
          </a:xfrm>
          <a:prstGeom prst="rect">
            <a:avLst/>
          </a:prstGeom>
          <a:solidFill>
            <a:srgbClr val="002060"/>
          </a:solidFill>
          <a:ln w="9525">
            <a:solidFill>
              <a:srgbClr val="FFFF00"/>
            </a:solidFill>
            <a:round/>
          </a:ln>
        </p:spPr>
        <p:txBody>
          <a:bodyPr wrap="square">
            <a:spAutoFit/>
          </a:bodyPr>
          <a:lstStyle/>
          <a:p>
            <a:pPr>
              <a:lnSpc>
                <a:spcPct val="90000"/>
              </a:lnSpc>
              <a:spcBef>
                <a:spcPts val="1400"/>
              </a:spcBef>
            </a:pPr>
            <a:r>
              <a:rPr lang="ko-KR" altLang="en-US" sz="2400" dirty="0">
                <a:solidFill>
                  <a:srgbClr val="000000"/>
                </a:solidFill>
                <a:latin typeface="楷体_GB2312" panose="02010609030101010101" pitchFamily="49" charset="-122"/>
                <a:ea typeface="楷体_GB2312" panose="02010609030101010101" pitchFamily="49" charset="-122"/>
                <a:cs typeface="楷体_GB2312" panose="02010609030101010101" pitchFamily="49" charset="-122"/>
                <a:sym typeface="+mn-ea"/>
              </a:rPr>
              <a:t> </a:t>
            </a:r>
            <a:r>
              <a:rPr lang="en-US" altLang="ko-KR" sz="2400" dirty="0">
                <a:solidFill>
                  <a:srgbClr val="FFFF00"/>
                </a:solidFill>
                <a:latin typeface="楷体_GB2312" panose="02010609030101010101" pitchFamily="49" charset="-122"/>
                <a:ea typeface="楷体_GB2312" panose="02010609030101010101" pitchFamily="49" charset="-122"/>
                <a:cs typeface="楷体_GB2312" panose="02010609030101010101" pitchFamily="49" charset="-122"/>
                <a:sym typeface="+mn-ea"/>
              </a:rPr>
              <a:t>“</a:t>
            </a:r>
            <a:r>
              <a:rPr lang="ko-KR" altLang="en-US" sz="2400" dirty="0">
                <a:solidFill>
                  <a:srgbClr val="FFFF00"/>
                </a:solidFill>
                <a:latin typeface="楷体_GB2312" panose="02010609030101010101" pitchFamily="49" charset="-122"/>
                <a:ea typeface="楷体_GB2312" panose="02010609030101010101" pitchFamily="49" charset="-122"/>
                <a:cs typeface="楷体_GB2312" panose="02010609030101010101" pitchFamily="49" charset="-122"/>
                <a:sym typeface="+mn-ea"/>
              </a:rPr>
              <a:t>创办轮船招商局使内江外海之利，不致为洋人尽占，三年多时间，外轮损失一千三百多万两（白银），美国旗昌行不堪赔累，被招商局归并。……</a:t>
            </a:r>
            <a:r>
              <a:rPr lang="ko-KR" altLang="en-US" sz="2400" dirty="0">
                <a:solidFill>
                  <a:schemeClr val="bg1"/>
                </a:solidFill>
                <a:latin typeface="楷体_GB2312" panose="02010609030101010101" pitchFamily="49" charset="-122"/>
                <a:ea typeface="楷体_GB2312" panose="02010609030101010101" pitchFamily="49" charset="-122"/>
                <a:cs typeface="楷体_GB2312" panose="02010609030101010101" pitchFamily="49" charset="-122"/>
                <a:sym typeface="+mn-ea"/>
              </a:rPr>
              <a:t>中国资本能挫败洋商</a:t>
            </a:r>
            <a:r>
              <a:rPr lang="ko-KR" altLang="en-US" sz="2400" dirty="0">
                <a:solidFill>
                  <a:srgbClr val="FFFF00"/>
                </a:solidFill>
                <a:latin typeface="楷体_GB2312" panose="02010609030101010101" pitchFamily="49" charset="-122"/>
                <a:ea typeface="楷体_GB2312" panose="02010609030101010101" pitchFamily="49" charset="-122"/>
                <a:cs typeface="楷体_GB2312" panose="02010609030101010101" pitchFamily="49" charset="-122"/>
                <a:sym typeface="+mn-ea"/>
              </a:rPr>
              <a:t>，这在当时曾被视为“创建之事”。</a:t>
            </a:r>
            <a:endParaRPr lang="ko-KR" altLang="en-US" sz="2400" dirty="0">
              <a:solidFill>
                <a:srgbClr val="FFFF00"/>
              </a:solidFill>
              <a:latin typeface="楷体_GB2312" panose="02010609030101010101" pitchFamily="49" charset="-122"/>
              <a:ea typeface="楷体_GB2312" panose="02010609030101010101" pitchFamily="49" charset="-122"/>
              <a:cs typeface="楷体_GB2312" panose="02010609030101010101" pitchFamily="49" charset="-122"/>
            </a:endParaRPr>
          </a:p>
          <a:p>
            <a:pPr>
              <a:lnSpc>
                <a:spcPct val="90000"/>
              </a:lnSpc>
              <a:spcBef>
                <a:spcPts val="1400"/>
              </a:spcBef>
            </a:pPr>
            <a:r>
              <a:rPr lang="ko-KR" altLang="en-US" sz="2400" dirty="0">
                <a:solidFill>
                  <a:srgbClr val="FFFF00"/>
                </a:solidFill>
                <a:latin typeface="黑体" panose="02010609060101010101" pitchFamily="49" charset="-122"/>
                <a:ea typeface="黑体" panose="02010609060101010101" pitchFamily="49" charset="-122"/>
                <a:cs typeface="黑体" panose="02010609060101010101" pitchFamily="49" charset="-122"/>
                <a:sym typeface="+mn-ea"/>
              </a:rPr>
              <a:t>                          ——摘自《中国近代史资料丛书》</a:t>
            </a:r>
            <a:endParaRPr lang="ko-KR" altLang="en-US" sz="2400" b="0" dirty="0">
              <a:solidFill>
                <a:srgbClr val="FFFF00"/>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 name="Text Box 8"/>
          <p:cNvSpPr txBox="1">
            <a:spLocks noChangeArrowheads="1"/>
          </p:cNvSpPr>
          <p:nvPr/>
        </p:nvSpPr>
        <p:spPr bwMode="auto">
          <a:xfrm>
            <a:off x="300990" y="390843"/>
            <a:ext cx="2286000" cy="583565"/>
          </a:xfrm>
          <a:prstGeom prst="rect">
            <a:avLst/>
          </a:prstGeom>
          <a:noFill/>
          <a:ln w="38100">
            <a:solidFill>
              <a:srgbClr val="993300"/>
            </a:solidFill>
            <a:miter lim="800000"/>
          </a:ln>
          <a:effectLst/>
        </p:spPr>
        <p:txBody>
          <a:bodyPr>
            <a:spAutoFit/>
          </a:bodyPr>
          <a:p>
            <a:pPr algn="ctr">
              <a:lnSpc>
                <a:spcPct val="100000"/>
              </a:lnSpc>
              <a:defRPr/>
            </a:pPr>
            <a:r>
              <a:rPr lang="zh-CN" altLang="zh-CN"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rPr>
              <a:t>图文说史</a:t>
            </a:r>
            <a:endParaRPr lang="zh-CN" altLang="zh-CN"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endParaRPr>
          </a:p>
        </p:txBody>
      </p:sp>
      <p:sp>
        <p:nvSpPr>
          <p:cNvPr id="3" name="矩形 2"/>
          <p:cNvSpPr>
            <a:spLocks noChangeArrowheads="1"/>
          </p:cNvSpPr>
          <p:nvPr/>
        </p:nvSpPr>
        <p:spPr bwMode="auto">
          <a:xfrm>
            <a:off x="3764280" y="3941445"/>
            <a:ext cx="4989195" cy="823595"/>
          </a:xfrm>
          <a:prstGeom prst="rect">
            <a:avLst/>
          </a:prstGeom>
          <a:solidFill>
            <a:srgbClr val="002060"/>
          </a:solidFill>
          <a:ln w="9525">
            <a:solidFill>
              <a:srgbClr val="FFFF00"/>
            </a:solidFill>
            <a:round/>
          </a:ln>
        </p:spPr>
        <p:txBody>
          <a:bodyPr wrap="square">
            <a:spAutoFit/>
          </a:bodyPr>
          <a:p>
            <a:r>
              <a:rPr lang="zh-CN" altLang="zh-CN" sz="2800">
                <a:solidFill>
                  <a:srgbClr val="FFFF00"/>
                </a:solidFill>
                <a:latin typeface="黑体" panose="02010609060101010101" pitchFamily="49" charset="-122"/>
                <a:ea typeface="黑体" panose="02010609060101010101" pitchFamily="49" charset="-122"/>
                <a:sym typeface="宋体" panose="02010600030101010101" pitchFamily="2" charset="-122"/>
              </a:rPr>
              <a:t>洋务运动对外国资本的入侵起到了一定的抵制作用</a:t>
            </a:r>
            <a:endParaRPr lang="zh-CN" altLang="zh-CN" sz="28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3"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3" name="Text Box 5"/>
          <p:cNvSpPr txBox="1">
            <a:spLocks noChangeArrowheads="1"/>
          </p:cNvSpPr>
          <p:nvPr/>
        </p:nvSpPr>
        <p:spPr bwMode="auto">
          <a:xfrm>
            <a:off x="457200" y="433388"/>
            <a:ext cx="2286000" cy="583565"/>
          </a:xfrm>
          <a:prstGeom prst="rect">
            <a:avLst/>
          </a:prstGeom>
          <a:noFill/>
          <a:ln w="38100">
            <a:solidFill>
              <a:srgbClr val="993300"/>
            </a:solidFill>
            <a:miter lim="800000"/>
          </a:ln>
          <a:effectLst/>
        </p:spPr>
        <p:txBody>
          <a:bodyPr>
            <a:spAutoFit/>
          </a:bodyPr>
          <a:lstStyle/>
          <a:p>
            <a:pPr algn="ctr">
              <a:lnSpc>
                <a:spcPct val="100000"/>
              </a:lnSpc>
              <a:defRPr/>
            </a:pPr>
            <a:r>
              <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rPr>
              <a:t>图文说史</a:t>
            </a:r>
            <a:endPar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endParaRPr>
          </a:p>
        </p:txBody>
      </p:sp>
      <p:sp>
        <p:nvSpPr>
          <p:cNvPr id="14338" name="Text Box 13"/>
          <p:cNvSpPr txBox="1">
            <a:spLocks noChangeArrowheads="1"/>
          </p:cNvSpPr>
          <p:nvPr/>
        </p:nvSpPr>
        <p:spPr bwMode="auto">
          <a:xfrm>
            <a:off x="2544763" y="5486400"/>
            <a:ext cx="3398837" cy="946150"/>
          </a:xfrm>
          <a:prstGeom prst="rect">
            <a:avLst/>
          </a:prstGeom>
          <a:noFill/>
          <a:ln w="9525">
            <a:noFill/>
            <a:miter lim="800000"/>
          </a:ln>
        </p:spPr>
        <p:txBody>
          <a:bodyPr wrap="none">
            <a:spAutoFit/>
          </a:bodyPr>
          <a:lstStyle/>
          <a:p>
            <a:pPr>
              <a:lnSpc>
                <a:spcPct val="100000"/>
              </a:lnSpc>
              <a:spcBef>
                <a:spcPct val="0"/>
              </a:spcBef>
            </a:pPr>
            <a:r>
              <a:rPr lang="zh-CN" altLang="en-US" sz="2800">
                <a:latin typeface="黑体" panose="02010609060101010101" pitchFamily="49" charset="-122"/>
                <a:ea typeface="黑体" panose="02010609060101010101" pitchFamily="49" charset="-122"/>
              </a:rPr>
              <a:t>变者，天下之公理也</a:t>
            </a:r>
            <a:endParaRPr lang="zh-CN" altLang="en-US" sz="2800">
              <a:latin typeface="黑体" panose="02010609060101010101" pitchFamily="49" charset="-122"/>
              <a:ea typeface="黑体" panose="02010609060101010101" pitchFamily="49" charset="-122"/>
            </a:endParaRPr>
          </a:p>
          <a:p>
            <a:pPr>
              <a:lnSpc>
                <a:spcPct val="100000"/>
              </a:lnSpc>
              <a:spcBef>
                <a:spcPct val="0"/>
              </a:spcBef>
            </a:pPr>
            <a:r>
              <a:rPr lang="zh-CN" altLang="en-US" sz="2800">
                <a:solidFill>
                  <a:schemeClr val="tx1"/>
                </a:solidFill>
                <a:latin typeface="黑体" panose="02010609060101010101" pitchFamily="49" charset="-122"/>
                <a:ea typeface="黑体" panose="02010609060101010101" pitchFamily="49" charset="-122"/>
              </a:rPr>
              <a:t>    </a:t>
            </a:r>
            <a:r>
              <a:rPr lang="en-US" altLang="zh-CN" sz="2800">
                <a:solidFill>
                  <a:schemeClr val="tx1"/>
                </a:solidFill>
                <a:latin typeface="黑体" panose="02010609060101010101" pitchFamily="49" charset="-122"/>
                <a:ea typeface="黑体" panose="02010609060101010101" pitchFamily="49" charset="-122"/>
              </a:rPr>
              <a:t>------</a:t>
            </a:r>
            <a:r>
              <a:rPr lang="zh-CN" altLang="en-US" sz="2800">
                <a:solidFill>
                  <a:schemeClr val="tx1"/>
                </a:solidFill>
                <a:latin typeface="黑体" panose="02010609060101010101" pitchFamily="49" charset="-122"/>
                <a:ea typeface="黑体" panose="02010609060101010101" pitchFamily="49" charset="-122"/>
              </a:rPr>
              <a:t>梁启超</a:t>
            </a:r>
            <a:endParaRPr lang="zh-CN" altLang="en-US" sz="2800">
              <a:solidFill>
                <a:schemeClr val="tx1"/>
              </a:solidFill>
              <a:latin typeface="黑体" panose="02010609060101010101" pitchFamily="49" charset="-122"/>
              <a:ea typeface="黑体" panose="02010609060101010101" pitchFamily="49" charset="-122"/>
            </a:endParaRPr>
          </a:p>
        </p:txBody>
      </p:sp>
      <p:sp>
        <p:nvSpPr>
          <p:cNvPr id="11273" name="矩形 5136"/>
          <p:cNvSpPr>
            <a:spLocks noTextEdit="1"/>
          </p:cNvSpPr>
          <p:nvPr/>
        </p:nvSpPr>
        <p:spPr>
          <a:xfrm>
            <a:off x="3810000" y="381000"/>
            <a:ext cx="3962400" cy="1447800"/>
          </a:xfrm>
          <a:prstGeom prst="rect">
            <a:avLst/>
          </a:prstGeom>
        </p:spPr>
        <p:txBody>
          <a:bodyPr wrap="none" fromWordArt="1">
            <a:prstTxWarp prst="textPlain">
              <a:avLst>
                <a:gd name="adj" fmla="val 50000"/>
              </a:avLst>
            </a:prstTxWarp>
            <a:normAutofit/>
          </a:bodyPr>
          <a:lstStyle/>
          <a:p>
            <a:pPr algn="ctr" eaLnBrk="0" hangingPunct="0"/>
            <a:r>
              <a:rPr lang="zh-CN" altLang="en-US" sz="3600" noProof="1">
                <a:ln w="19050" cap="flat" cmpd="sng">
                  <a:solidFill>
                    <a:srgbClr val="99CCFF"/>
                  </a:solidFill>
                  <a:prstDash val="solid"/>
                  <a:headEnd type="none" w="med" len="med"/>
                  <a:tailEnd type="none" w="med" len="med"/>
                </a:ln>
                <a:solidFill>
                  <a:srgbClr val="0066CC"/>
                </a:solidFill>
                <a:effectLst>
                  <a:outerShdw dist="35921" dir="2699999" algn="ctr" rotWithShape="0">
                    <a:srgbClr val="990000"/>
                  </a:outerShdw>
                </a:effectLst>
                <a:latin typeface="宋体" panose="02010600030101010101" pitchFamily="2" charset="-122"/>
                <a:ea typeface="宋体" panose="02010600030101010101" pitchFamily="2" charset="-122"/>
              </a:rPr>
              <a:t>戊戌变法</a:t>
            </a:r>
            <a:endParaRPr lang="zh-CN" altLang="en-US" sz="3600" noProof="1">
              <a:ln w="19050" cap="flat" cmpd="sng">
                <a:solidFill>
                  <a:srgbClr val="99CCFF"/>
                </a:solidFill>
                <a:prstDash val="solid"/>
                <a:headEnd type="none" w="med" len="med"/>
                <a:tailEnd type="none" w="med" len="med"/>
              </a:ln>
              <a:solidFill>
                <a:srgbClr val="0066CC"/>
              </a:solidFill>
              <a:effectLst>
                <a:outerShdw dist="35921" dir="2699999" algn="ctr" rotWithShape="0">
                  <a:srgbClr val="990000"/>
                </a:outerShdw>
              </a:effectLst>
              <a:latin typeface="宋体" panose="02010600030101010101" pitchFamily="2" charset="-122"/>
              <a:ea typeface="宋体" panose="02010600030101010101" pitchFamily="2" charset="-122"/>
            </a:endParaRPr>
          </a:p>
          <a:p>
            <a:pPr algn="ctr" eaLnBrk="0" hangingPunct="0"/>
            <a:r>
              <a:rPr lang="zh-CN" altLang="en-US" sz="3600" noProof="1">
                <a:ln w="19050" cap="flat" cmpd="sng">
                  <a:solidFill>
                    <a:srgbClr val="99CCFF"/>
                  </a:solidFill>
                  <a:prstDash val="solid"/>
                  <a:headEnd type="none" w="med" len="med"/>
                  <a:tailEnd type="none" w="med" len="med"/>
                </a:ln>
                <a:solidFill>
                  <a:srgbClr val="0066CC"/>
                </a:solidFill>
                <a:effectLst>
                  <a:outerShdw dist="35921" dir="2699999" algn="ctr" rotWithShape="0">
                    <a:srgbClr val="990000"/>
                  </a:outerShdw>
                </a:effectLst>
                <a:latin typeface="宋体" panose="02010600030101010101" pitchFamily="2" charset="-122"/>
                <a:ea typeface="宋体" panose="02010600030101010101" pitchFamily="2" charset="-122"/>
              </a:rPr>
              <a:t>（百日维新）</a:t>
            </a:r>
            <a:endParaRPr lang="zh-CN" altLang="en-US" sz="3600" noProof="1">
              <a:ln w="19050" cap="flat" cmpd="sng">
                <a:solidFill>
                  <a:srgbClr val="99CCFF"/>
                </a:solidFill>
                <a:prstDash val="solid"/>
                <a:headEnd type="none" w="med" len="med"/>
                <a:tailEnd type="none" w="med" len="med"/>
              </a:ln>
              <a:solidFill>
                <a:srgbClr val="0066CC"/>
              </a:solidFill>
              <a:effectLst>
                <a:outerShdw dist="35921" dir="2699999" algn="ctr" rotWithShape="0">
                  <a:srgbClr val="990000"/>
                </a:outerShdw>
              </a:effectLst>
              <a:latin typeface="宋体" panose="02010600030101010101" pitchFamily="2" charset="-122"/>
              <a:ea typeface="宋体" panose="02010600030101010101" pitchFamily="2" charset="-122"/>
            </a:endParaRPr>
          </a:p>
        </p:txBody>
      </p:sp>
      <p:pic>
        <p:nvPicPr>
          <p:cNvPr id="14340" name="图片 1" descr="新文档 2020-02-19 10.03.59_11"/>
          <p:cNvPicPr>
            <a:picLocks noChangeAspect="1" noChangeArrowheads="1"/>
          </p:cNvPicPr>
          <p:nvPr/>
        </p:nvPicPr>
        <p:blipFill>
          <a:blip r:embed="rId1"/>
          <a:srcRect/>
          <a:stretch>
            <a:fillRect/>
          </a:stretch>
        </p:blipFill>
        <p:spPr bwMode="auto">
          <a:xfrm>
            <a:off x="139700" y="1857375"/>
            <a:ext cx="2405063" cy="3552825"/>
          </a:xfrm>
          <a:prstGeom prst="rect">
            <a:avLst/>
          </a:prstGeom>
          <a:noFill/>
          <a:ln w="9525">
            <a:noFill/>
            <a:miter lim="800000"/>
            <a:headEnd/>
            <a:tailEnd/>
          </a:ln>
        </p:spPr>
      </p:pic>
      <p:pic>
        <p:nvPicPr>
          <p:cNvPr id="14341" name="图片 2" descr="新文档 2020-02-19 10.03.59_14"/>
          <p:cNvPicPr>
            <a:picLocks noChangeAspect="1" noChangeArrowheads="1"/>
          </p:cNvPicPr>
          <p:nvPr/>
        </p:nvPicPr>
        <p:blipFill>
          <a:blip r:embed="rId2"/>
          <a:srcRect/>
          <a:stretch>
            <a:fillRect/>
          </a:stretch>
        </p:blipFill>
        <p:spPr bwMode="auto">
          <a:xfrm>
            <a:off x="2857500" y="1895475"/>
            <a:ext cx="2533650" cy="3514725"/>
          </a:xfrm>
          <a:prstGeom prst="rect">
            <a:avLst/>
          </a:prstGeom>
          <a:noFill/>
          <a:ln w="9525">
            <a:noFill/>
            <a:miter lim="800000"/>
            <a:headEnd/>
            <a:tailEnd/>
          </a:ln>
        </p:spPr>
      </p:pic>
      <p:pic>
        <p:nvPicPr>
          <p:cNvPr id="14342" name="图片 3" descr="新文档 2020-02-19 10.03.59_16"/>
          <p:cNvPicPr>
            <a:picLocks noChangeAspect="1" noChangeArrowheads="1"/>
          </p:cNvPicPr>
          <p:nvPr/>
        </p:nvPicPr>
        <p:blipFill>
          <a:blip r:embed="rId3"/>
          <a:srcRect/>
          <a:stretch>
            <a:fillRect/>
          </a:stretch>
        </p:blipFill>
        <p:spPr bwMode="auto">
          <a:xfrm>
            <a:off x="6121400" y="1895475"/>
            <a:ext cx="2413000" cy="3619500"/>
          </a:xfrm>
          <a:prstGeom prst="rect">
            <a:avLst/>
          </a:prstGeom>
          <a:noFill/>
          <a:ln w="9525">
            <a:noFill/>
            <a:miter lim="800000"/>
            <a:headEnd/>
            <a:tailEnd/>
          </a:ln>
        </p:spPr>
      </p:pic>
      <p:sp>
        <p:nvSpPr>
          <p:cNvPr id="8" name="矩形 7"/>
          <p:cNvSpPr>
            <a:spLocks noChangeArrowheads="1"/>
          </p:cNvSpPr>
          <p:nvPr/>
        </p:nvSpPr>
        <p:spPr bwMode="auto">
          <a:xfrm>
            <a:off x="2296160" y="1895475"/>
            <a:ext cx="4989195" cy="509270"/>
          </a:xfrm>
          <a:prstGeom prst="rect">
            <a:avLst/>
          </a:prstGeom>
          <a:solidFill>
            <a:srgbClr val="002060"/>
          </a:solidFill>
          <a:ln w="9525">
            <a:solidFill>
              <a:srgbClr val="FFFF00"/>
            </a:solidFill>
            <a:round/>
          </a:ln>
        </p:spPr>
        <p:txBody>
          <a:bodyPr wrap="square">
            <a:spAutoFit/>
          </a:bodyPr>
          <a:p>
            <a:r>
              <a:rPr lang="zh-CN" altLang="en-US" sz="3200">
                <a:solidFill>
                  <a:srgbClr val="FFFF00"/>
                </a:solidFill>
                <a:latin typeface="黑体" panose="02010609060101010101" pitchFamily="49" charset="-122"/>
                <a:ea typeface="黑体" panose="02010609060101010101" pitchFamily="49" charset="-122"/>
                <a:sym typeface="宋体" panose="02010600030101010101" pitchFamily="2" charset="-122"/>
              </a:rPr>
              <a:t>资本主义性质的改良运动</a:t>
            </a:r>
            <a:endParaRPr lang="zh-CN" altLang="en-US" sz="32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73"/>
                                        </p:tgtEl>
                                        <p:attrNameLst>
                                          <p:attrName>style.visibility</p:attrName>
                                        </p:attrNameLst>
                                      </p:cBhvr>
                                      <p:to>
                                        <p:strVal val="visible"/>
                                      </p:to>
                                    </p:set>
                                    <p:animEffect transition="in" filter="blinds(horizontal)">
                                      <p:cBhvr>
                                        <p:cTn id="7" dur="500"/>
                                        <p:tgtEl>
                                          <p:spTgt spid="1127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mph" presetSubtype="0" fill="hold" nodeType="clickEffect">
                                  <p:stCondLst>
                                    <p:cond delay="0"/>
                                  </p:stCondLst>
                                  <p:childTnLst>
                                    <p:animScale>
                                      <p:cBhvr>
                                        <p:cTn id="11" dur="2000" fill="hold"/>
                                        <p:tgtEl>
                                          <p:spTgt spid="14338">
                                            <p:txEl>
                                              <p:pRg st="0" end="0"/>
                                            </p:txEl>
                                          </p:spTgt>
                                        </p:tgtEl>
                                      </p:cBhvr>
                                      <p:by x="150000" y="150000"/>
                                    </p:animScale>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6" name="Text Box 4"/>
          <p:cNvSpPr txBox="1">
            <a:spLocks noChangeArrowheads="1"/>
          </p:cNvSpPr>
          <p:nvPr/>
        </p:nvSpPr>
        <p:spPr bwMode="auto">
          <a:xfrm>
            <a:off x="397510" y="381000"/>
            <a:ext cx="2286000" cy="583565"/>
          </a:xfrm>
          <a:prstGeom prst="rect">
            <a:avLst/>
          </a:prstGeom>
          <a:noFill/>
          <a:ln w="38100">
            <a:solidFill>
              <a:srgbClr val="993300"/>
            </a:solidFill>
            <a:miter lim="800000"/>
          </a:ln>
          <a:effectLst/>
        </p:spPr>
        <p:txBody>
          <a:bodyPr>
            <a:spAutoFit/>
          </a:bodyPr>
          <a:lstStyle/>
          <a:p>
            <a:pPr algn="ctr">
              <a:lnSpc>
                <a:spcPct val="100000"/>
              </a:lnSpc>
              <a:defRPr/>
            </a:pPr>
            <a:r>
              <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rPr>
              <a:t>图文说史</a:t>
            </a:r>
            <a:endPar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endParaRPr>
          </a:p>
        </p:txBody>
      </p:sp>
      <p:pic>
        <p:nvPicPr>
          <p:cNvPr id="17410" name="图片 1" descr="新文档 2020-02-19 10.03.59_6"/>
          <p:cNvPicPr>
            <a:picLocks noChangeAspect="1" noChangeArrowheads="1"/>
          </p:cNvPicPr>
          <p:nvPr/>
        </p:nvPicPr>
        <p:blipFill>
          <a:blip r:embed="rId1"/>
          <a:srcRect/>
          <a:stretch>
            <a:fillRect/>
          </a:stretch>
        </p:blipFill>
        <p:spPr bwMode="auto">
          <a:xfrm>
            <a:off x="219075" y="1511300"/>
            <a:ext cx="3908425" cy="5022850"/>
          </a:xfrm>
          <a:prstGeom prst="rect">
            <a:avLst/>
          </a:prstGeom>
          <a:noFill/>
          <a:ln w="9525">
            <a:noFill/>
            <a:miter lim="800000"/>
            <a:headEnd/>
            <a:tailEnd/>
          </a:ln>
        </p:spPr>
      </p:pic>
      <p:pic>
        <p:nvPicPr>
          <p:cNvPr id="17411" name="图片 2" descr="新文档 2020-02-19 10.03.59_7"/>
          <p:cNvPicPr>
            <a:picLocks noChangeAspect="1" noChangeArrowheads="1"/>
          </p:cNvPicPr>
          <p:nvPr/>
        </p:nvPicPr>
        <p:blipFill>
          <a:blip r:embed="rId2"/>
          <a:srcRect/>
          <a:stretch>
            <a:fillRect/>
          </a:stretch>
        </p:blipFill>
        <p:spPr bwMode="auto">
          <a:xfrm>
            <a:off x="4686300" y="1425575"/>
            <a:ext cx="2622550" cy="2724150"/>
          </a:xfrm>
          <a:prstGeom prst="rect">
            <a:avLst/>
          </a:prstGeom>
          <a:noFill/>
          <a:ln w="9525">
            <a:noFill/>
            <a:miter lim="800000"/>
            <a:headEnd/>
            <a:tailEnd/>
          </a:ln>
        </p:spPr>
      </p:pic>
      <p:graphicFrame>
        <p:nvGraphicFramePr>
          <p:cNvPr id="6" name="表格 5"/>
          <p:cNvGraphicFramePr/>
          <p:nvPr/>
        </p:nvGraphicFramePr>
        <p:xfrm>
          <a:off x="4686300" y="4270375"/>
          <a:ext cx="3891280" cy="2431415"/>
        </p:xfrm>
        <a:graphic>
          <a:graphicData uri="http://schemas.openxmlformats.org/drawingml/2006/table">
            <a:tbl>
              <a:tblPr firstRow="1" bandRow="1">
                <a:tableStyleId>{5C22544A-7EE6-4342-B048-85BDC9FD1C3A}</a:tableStyleId>
              </a:tblPr>
              <a:tblGrid>
                <a:gridCol w="3891280"/>
              </a:tblGrid>
              <a:tr h="579120">
                <a:tc>
                  <a:txBody>
                    <a:bodyPr/>
                    <a:lstStyle/>
                    <a:p>
                      <a:pPr algn="l">
                        <a:buNone/>
                      </a:pPr>
                      <a:r>
                        <a:rPr lang="zh-CN" altLang="en-US" sz="1600">
                          <a:solidFill>
                            <a:schemeClr val="tx1"/>
                          </a:solidFill>
                          <a:latin typeface="黑体" panose="02010609060101010101" pitchFamily="49" charset="-122"/>
                          <a:ea typeface="黑体" panose="02010609060101010101" pitchFamily="49" charset="-122"/>
                          <a:sym typeface="+mn-ea"/>
                        </a:rPr>
                        <a:t>清政府割辽东半岛、台湾全岛及所有附属各岛屿、澎湖列岛给日本</a:t>
                      </a:r>
                      <a:endParaRPr lang="zh-CN" altLang="en-US" sz="1600">
                        <a:solidFill>
                          <a:schemeClr val="tx1"/>
                        </a:solidFill>
                        <a:latin typeface="黑体" panose="02010609060101010101" pitchFamily="49" charset="-122"/>
                        <a:ea typeface="黑体" panose="02010609060101010101" pitchFamily="49" charset="-122"/>
                        <a:sym typeface="+mn-ea"/>
                      </a:endParaRPr>
                    </a:p>
                    <a:p>
                      <a:pPr algn="l">
                        <a:buNone/>
                      </a:pPr>
                      <a:endParaRPr lang="zh-CN" altLang="en-US" sz="1600" b="1">
                        <a:solidFill>
                          <a:schemeClr val="tx1"/>
                        </a:solidFill>
                        <a:latin typeface="黑体" panose="02010609060101010101" pitchFamily="49" charset="-122"/>
                        <a:ea typeface="黑体" panose="02010609060101010101" pitchFamily="49" charset="-122"/>
                        <a:cs typeface="黑体" panose="02010609060101010101" pitchFamily="49" charset="-122"/>
                        <a:sym typeface="+mn-ea"/>
                      </a:endParaRPr>
                    </a:p>
                  </a:txBody>
                  <a:tcPr/>
                </a:tc>
              </a:tr>
              <a:tr h="579120">
                <a:tc>
                  <a:txBody>
                    <a:bodyPr/>
                    <a:lstStyle/>
                    <a:p>
                      <a:pPr>
                        <a:buNone/>
                      </a:pPr>
                      <a:r>
                        <a:rPr lang="zh-CN" altLang="en-US" sz="1600" b="1">
                          <a:latin typeface="黑体" panose="02010609060101010101" pitchFamily="49" charset="-122"/>
                          <a:ea typeface="黑体" panose="02010609060101010101" pitchFamily="49" charset="-122"/>
                          <a:cs typeface="黑体" panose="02010609060101010101" pitchFamily="49" charset="-122"/>
                        </a:rPr>
                        <a:t>赔偿日本军费</a:t>
                      </a:r>
                      <a:r>
                        <a:rPr lang="en-US" altLang="zh-CN" sz="1600" b="1">
                          <a:latin typeface="黑体" panose="02010609060101010101" pitchFamily="49" charset="-122"/>
                          <a:ea typeface="黑体" panose="02010609060101010101" pitchFamily="49" charset="-122"/>
                          <a:cs typeface="黑体" panose="02010609060101010101" pitchFamily="49" charset="-122"/>
                        </a:rPr>
                        <a:t>2</a:t>
                      </a:r>
                      <a:r>
                        <a:rPr lang="zh-CN" altLang="en-US" sz="1600" b="1">
                          <a:latin typeface="黑体" panose="02010609060101010101" pitchFamily="49" charset="-122"/>
                          <a:ea typeface="黑体" panose="02010609060101010101" pitchFamily="49" charset="-122"/>
                          <a:cs typeface="黑体" panose="02010609060101010101" pitchFamily="49" charset="-122"/>
                        </a:rPr>
                        <a:t>亿两白银</a:t>
                      </a:r>
                      <a:endParaRPr lang="zh-CN" altLang="en-US" sz="1600" b="1">
                        <a:latin typeface="黑体" panose="02010609060101010101" pitchFamily="49" charset="-122"/>
                        <a:ea typeface="黑体" panose="02010609060101010101" pitchFamily="49" charset="-122"/>
                        <a:cs typeface="黑体" panose="02010609060101010101" pitchFamily="49" charset="-122"/>
                      </a:endParaRPr>
                    </a:p>
                    <a:p>
                      <a:pPr>
                        <a:buNone/>
                      </a:pPr>
                      <a:endParaRPr lang="zh-CN" altLang="en-US" sz="1600" b="1">
                        <a:latin typeface="黑体" panose="02010609060101010101" pitchFamily="49" charset="-122"/>
                        <a:ea typeface="黑体" panose="02010609060101010101" pitchFamily="49" charset="-122"/>
                        <a:cs typeface="黑体" panose="02010609060101010101" pitchFamily="49" charset="-122"/>
                      </a:endParaRPr>
                    </a:p>
                  </a:txBody>
                  <a:tcPr/>
                </a:tc>
              </a:tr>
              <a:tr h="561340">
                <a:tc>
                  <a:txBody>
                    <a:bodyPr/>
                    <a:lstStyle/>
                    <a:p>
                      <a:pPr>
                        <a:buNone/>
                      </a:pPr>
                      <a:r>
                        <a:rPr lang="zh-CN" altLang="en-US" sz="1600" b="1">
                          <a:latin typeface="黑体" panose="02010609060101010101" pitchFamily="49" charset="-122"/>
                          <a:ea typeface="黑体" panose="02010609060101010101" pitchFamily="49" charset="-122"/>
                        </a:rPr>
                        <a:t>开放沙市、重庆、苏州、杭州为商埠</a:t>
                      </a:r>
                      <a:endParaRPr lang="zh-CN" altLang="en-US" sz="1600" b="1">
                        <a:latin typeface="黑体" panose="02010609060101010101" pitchFamily="49" charset="-122"/>
                        <a:ea typeface="黑体" panose="02010609060101010101" pitchFamily="49" charset="-122"/>
                      </a:endParaRPr>
                    </a:p>
                  </a:txBody>
                  <a:tcPr/>
                </a:tc>
              </a:tr>
              <a:tr h="467995">
                <a:tc>
                  <a:txBody>
                    <a:bodyPr/>
                    <a:lstStyle/>
                    <a:p>
                      <a:pPr>
                        <a:buNone/>
                      </a:pPr>
                      <a:r>
                        <a:rPr lang="zh-CN" altLang="en-US" sz="1600" b="1">
                          <a:latin typeface="黑体" panose="02010609060101010101" pitchFamily="49" charset="-122"/>
                          <a:ea typeface="黑体" panose="02010609060101010101" pitchFamily="49" charset="-122"/>
                        </a:rPr>
                        <a:t>允许日本在通商口岸开设工厂</a:t>
                      </a:r>
                      <a:endParaRPr lang="zh-CN" altLang="en-US" sz="1600" b="1">
                        <a:latin typeface="黑体" panose="02010609060101010101" pitchFamily="49" charset="-122"/>
                        <a:ea typeface="黑体" panose="02010609060101010101" pitchFamily="49" charset="-122"/>
                      </a:endParaRPr>
                    </a:p>
                  </a:txBody>
                  <a:tcPr/>
                </a:tc>
              </a:tr>
            </a:tbl>
          </a:graphicData>
        </a:graphic>
      </p:graphicFrame>
      <p:sp>
        <p:nvSpPr>
          <p:cNvPr id="11273" name="矩形 5136"/>
          <p:cNvSpPr>
            <a:spLocks noChangeArrowheads="1" noChangeShapeType="1" noTextEdit="1"/>
          </p:cNvSpPr>
          <p:nvPr/>
        </p:nvSpPr>
        <p:spPr bwMode="auto">
          <a:xfrm>
            <a:off x="3810000" y="381000"/>
            <a:ext cx="4867275" cy="771525"/>
          </a:xfrm>
          <a:prstGeom prst="rect">
            <a:avLst/>
          </a:prstGeom>
        </p:spPr>
        <p:txBody>
          <a:bodyPr wrap="none" fromWordArt="1">
            <a:prstTxWarp prst="textPlain">
              <a:avLst>
                <a:gd name="adj" fmla="val 50000"/>
              </a:avLst>
            </a:prstTxWarp>
          </a:bodyPr>
          <a:lstStyle/>
          <a:p>
            <a:pPr algn="ctr"/>
            <a:r>
              <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甲午中日战争</a:t>
            </a:r>
            <a:r>
              <a:rPr lang="en-US" altLang="zh-CN"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a:t>
            </a:r>
            <a:r>
              <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马关条约</a:t>
            </a:r>
            <a:r>
              <a:rPr lang="en-US" altLang="zh-CN"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a:t>
            </a:r>
            <a:endPar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endParaRPr>
          </a:p>
        </p:txBody>
      </p:sp>
      <p:sp>
        <p:nvSpPr>
          <p:cNvPr id="8" name="矩形 7"/>
          <p:cNvSpPr>
            <a:spLocks noChangeArrowheads="1"/>
          </p:cNvSpPr>
          <p:nvPr/>
        </p:nvSpPr>
        <p:spPr bwMode="auto">
          <a:xfrm>
            <a:off x="1370013" y="3639820"/>
            <a:ext cx="6875462" cy="509588"/>
          </a:xfrm>
          <a:prstGeom prst="rect">
            <a:avLst/>
          </a:prstGeom>
          <a:solidFill>
            <a:srgbClr val="002060"/>
          </a:solidFill>
          <a:ln w="9525">
            <a:solidFill>
              <a:srgbClr val="FFFF00"/>
            </a:solidFill>
            <a:round/>
          </a:ln>
        </p:spPr>
        <p:txBody>
          <a:bodyPr>
            <a:spAutoFit/>
          </a:bodyPr>
          <a:lstStyle/>
          <a:p>
            <a:r>
              <a:rPr lang="zh-CN" altLang="en-US" sz="3200">
                <a:solidFill>
                  <a:srgbClr val="FFFF00"/>
                </a:solidFill>
                <a:latin typeface="黑体" panose="02010609060101010101" pitchFamily="49" charset="-122"/>
                <a:ea typeface="黑体" panose="02010609060101010101" pitchFamily="49" charset="-122"/>
                <a:sym typeface="宋体" panose="02010600030101010101" pitchFamily="2" charset="-122"/>
              </a:rPr>
              <a:t>大大加深</a:t>
            </a:r>
            <a:r>
              <a:rPr lang="zh-CN" altLang="en-US" sz="3200">
                <a:solidFill>
                  <a:schemeClr val="bg1"/>
                </a:solidFill>
                <a:latin typeface="黑体" panose="02010609060101010101" pitchFamily="49" charset="-122"/>
                <a:ea typeface="黑体" panose="02010609060101010101" pitchFamily="49" charset="-122"/>
                <a:sym typeface="宋体" panose="02010600030101010101" pitchFamily="2" charset="-122"/>
              </a:rPr>
              <a:t>了中国的半殖民地化程度</a:t>
            </a:r>
            <a:endParaRPr lang="zh-CN" altLang="en-US" sz="32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sp>
        <p:nvSpPr>
          <p:cNvPr id="5" name="椭圆 4"/>
          <p:cNvSpPr/>
          <p:nvPr/>
        </p:nvSpPr>
        <p:spPr>
          <a:xfrm>
            <a:off x="6389370" y="4149725"/>
            <a:ext cx="1153160" cy="508000"/>
          </a:xfrm>
          <a:prstGeom prst="ellipse">
            <a:avLst/>
          </a:prstGeom>
          <a:noFill/>
          <a:ln w="19050" cap="flat" cmpd="sng" algn="ctr">
            <a:solidFill>
              <a:srgbClr val="FF0000"/>
            </a:solidFill>
            <a:prstDash val="solid"/>
            <a:round/>
            <a:headEnd type="none" w="med" len="med"/>
            <a:tailEnd type="none" w="med" len="med"/>
          </a:ln>
        </p:spPr>
        <p:txBody>
          <a:bodyPr/>
          <a:p>
            <a:pPr algn="ctr">
              <a:buFontTx/>
              <a:buNone/>
            </a:pPr>
            <a:endParaRPr kumimoji="1" lang="zh-CN" altLang="en-US" noProof="1">
              <a:effectLst>
                <a:outerShdw blurRad="38100" dist="38100" dir="2700000" algn="tl">
                  <a:srgbClr val="000000">
                    <a:alpha val="43137"/>
                  </a:srgbClr>
                </a:outerShdw>
              </a:effectLst>
            </a:endParaRPr>
          </a:p>
        </p:txBody>
      </p:sp>
      <p:sp>
        <p:nvSpPr>
          <p:cNvPr id="2" name="椭圆 1"/>
          <p:cNvSpPr/>
          <p:nvPr/>
        </p:nvSpPr>
        <p:spPr>
          <a:xfrm>
            <a:off x="5133975" y="5566410"/>
            <a:ext cx="2407920" cy="5080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3" name="椭圆 2"/>
          <p:cNvSpPr/>
          <p:nvPr/>
        </p:nvSpPr>
        <p:spPr>
          <a:xfrm>
            <a:off x="6440805" y="6193473"/>
            <a:ext cx="1347788" cy="5080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4" name="矩形 3"/>
          <p:cNvSpPr>
            <a:spLocks noChangeArrowheads="1"/>
          </p:cNvSpPr>
          <p:nvPr/>
        </p:nvSpPr>
        <p:spPr bwMode="auto">
          <a:xfrm>
            <a:off x="5303520" y="1823720"/>
            <a:ext cx="1880235" cy="509270"/>
          </a:xfrm>
          <a:prstGeom prst="rect">
            <a:avLst/>
          </a:prstGeom>
          <a:solidFill>
            <a:srgbClr val="002060"/>
          </a:solidFill>
          <a:ln w="9525">
            <a:solidFill>
              <a:srgbClr val="FFFF00"/>
            </a:solidFill>
            <a:round/>
          </a:ln>
        </p:spPr>
        <p:txBody>
          <a:bodyPr wrap="square">
            <a:spAutoFit/>
          </a:bodyPr>
          <a:p>
            <a:r>
              <a:rPr lang="zh-CN" altLang="en-US" sz="3200">
                <a:solidFill>
                  <a:srgbClr val="FFFF00"/>
                </a:solidFill>
                <a:latin typeface="黑体" panose="02010609060101010101" pitchFamily="49" charset="-122"/>
                <a:ea typeface="黑体" panose="02010609060101010101" pitchFamily="49" charset="-122"/>
                <a:sym typeface="宋体" panose="02010600030101010101" pitchFamily="2" charset="-122"/>
              </a:rPr>
              <a:t>民族英雄</a:t>
            </a:r>
            <a:endParaRPr lang="zh-CN" altLang="en-US" sz="32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11273"/>
                                        </p:tgtEl>
                                        <p:attrNameLst>
                                          <p:attrName>style.visibility</p:attrName>
                                        </p:attrNameLst>
                                      </p:cBhvr>
                                      <p:to>
                                        <p:strVal val="visible"/>
                                      </p:to>
                                    </p:set>
                                    <p:animEffect transition="in" filter="blinds(horizontal)">
                                      <p:cBhvr>
                                        <p:cTn id="7" dur="500"/>
                                        <p:tgtEl>
                                          <p:spTgt spid="1127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3"/>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 calcmode="lin" valueType="num">
                                      <p:cBhvr additive="base">
                                        <p:cTn id="30" dur="500" fill="hold"/>
                                        <p:tgtEl>
                                          <p:spTgt spid="8"/>
                                        </p:tgtEl>
                                        <p:attrNameLst>
                                          <p:attrName>ppt_x</p:attrName>
                                        </p:attrNameLst>
                                      </p:cBhvr>
                                      <p:tavLst>
                                        <p:tav tm="0">
                                          <p:val>
                                            <p:strVal val="#ppt_x"/>
                                          </p:val>
                                        </p:tav>
                                        <p:tav tm="100000">
                                          <p:val>
                                            <p:strVal val="#ppt_x"/>
                                          </p:val>
                                        </p:tav>
                                      </p:tavLst>
                                    </p:anim>
                                    <p:anim calcmode="lin" valueType="num">
                                      <p:cBhvr additive="base">
                                        <p:cTn id="31"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3" grpId="0" animBg="1"/>
      <p:bldP spid="8" grpId="0" bldLvl="0" animBg="1"/>
      <p:bldP spid="5" grpId="0" bldLvl="0" animBg="1"/>
      <p:bldP spid="2" grpId="0" bldLvl="0" animBg="1"/>
      <p:bldP spid="3" grpId="0" bldLvl="0" animBg="1"/>
      <p:bldP spid="4"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2"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57200"/>
            <a:ext cx="28575" cy="19050"/>
          </a:xfrm>
          <a:prstGeom prst="rect">
            <a:avLst/>
          </a:prstGeom>
          <a:noFill/>
          <a:ln w="9525">
            <a:noFill/>
            <a:miter lim="800000"/>
            <a:headEnd/>
            <a:tailEnd/>
          </a:ln>
        </p:spPr>
      </p:pic>
      <p:pic>
        <p:nvPicPr>
          <p:cNvPr id="18434" name="Picture 1"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76250"/>
            <a:ext cx="28575" cy="19050"/>
          </a:xfrm>
          <a:prstGeom prst="rect">
            <a:avLst/>
          </a:prstGeom>
          <a:noFill/>
          <a:ln w="9525">
            <a:noFill/>
            <a:miter lim="800000"/>
            <a:headEnd/>
            <a:tailEnd/>
          </a:ln>
        </p:spPr>
      </p:pic>
      <p:pic>
        <p:nvPicPr>
          <p:cNvPr id="18435" name="图片 3" descr="新文档 2020-02-19 10.03.59_9"/>
          <p:cNvPicPr>
            <a:picLocks noChangeAspect="1" noChangeArrowheads="1"/>
          </p:cNvPicPr>
          <p:nvPr/>
        </p:nvPicPr>
        <p:blipFill>
          <a:blip r:embed="rId2"/>
          <a:srcRect/>
          <a:stretch>
            <a:fillRect/>
          </a:stretch>
        </p:blipFill>
        <p:spPr bwMode="auto">
          <a:xfrm>
            <a:off x="487363" y="1752600"/>
            <a:ext cx="3113087" cy="4503738"/>
          </a:xfrm>
          <a:prstGeom prst="rect">
            <a:avLst/>
          </a:prstGeom>
          <a:noFill/>
          <a:ln w="9525">
            <a:noFill/>
            <a:miter lim="800000"/>
            <a:headEnd/>
            <a:tailEnd/>
          </a:ln>
        </p:spPr>
      </p:pic>
      <p:pic>
        <p:nvPicPr>
          <p:cNvPr id="18436" name="图片 1" descr="新文档 2020-02-19 10.03.59_10"/>
          <p:cNvPicPr>
            <a:picLocks noChangeAspect="1" noChangeArrowheads="1"/>
          </p:cNvPicPr>
          <p:nvPr/>
        </p:nvPicPr>
        <p:blipFill>
          <a:blip r:embed="rId3"/>
          <a:srcRect/>
          <a:stretch>
            <a:fillRect/>
          </a:stretch>
        </p:blipFill>
        <p:spPr bwMode="auto">
          <a:xfrm>
            <a:off x="3800475" y="2400300"/>
            <a:ext cx="4724400" cy="3059113"/>
          </a:xfrm>
          <a:prstGeom prst="rect">
            <a:avLst/>
          </a:prstGeom>
          <a:noFill/>
          <a:ln w="9525">
            <a:noFill/>
            <a:miter lim="800000"/>
            <a:headEnd/>
            <a:tailEnd/>
          </a:ln>
        </p:spPr>
      </p:pic>
      <p:sp>
        <p:nvSpPr>
          <p:cNvPr id="44036" name="Text Box 4"/>
          <p:cNvSpPr txBox="1">
            <a:spLocks noChangeArrowheads="1"/>
          </p:cNvSpPr>
          <p:nvPr/>
        </p:nvSpPr>
        <p:spPr bwMode="auto">
          <a:xfrm>
            <a:off x="381000" y="381000"/>
            <a:ext cx="2286000" cy="583565"/>
          </a:xfrm>
          <a:prstGeom prst="rect">
            <a:avLst/>
          </a:prstGeom>
          <a:noFill/>
          <a:ln w="38100">
            <a:solidFill>
              <a:srgbClr val="993300"/>
            </a:solidFill>
            <a:miter lim="800000"/>
          </a:ln>
          <a:effectLst/>
        </p:spPr>
        <p:txBody>
          <a:bodyPr>
            <a:spAutoFit/>
          </a:bodyPr>
          <a:lstStyle/>
          <a:p>
            <a:pPr algn="ctr">
              <a:lnSpc>
                <a:spcPct val="100000"/>
              </a:lnSpc>
              <a:defRPr/>
            </a:pPr>
            <a:r>
              <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rPr>
              <a:t>图文说史</a:t>
            </a:r>
            <a:endPar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endParaRPr>
          </a:p>
        </p:txBody>
      </p:sp>
      <p:sp>
        <p:nvSpPr>
          <p:cNvPr id="11273" name="矩形 5136"/>
          <p:cNvSpPr>
            <a:spLocks noChangeArrowheads="1" noChangeShapeType="1" noTextEdit="1"/>
          </p:cNvSpPr>
          <p:nvPr/>
        </p:nvSpPr>
        <p:spPr bwMode="auto">
          <a:xfrm>
            <a:off x="3800475" y="628650"/>
            <a:ext cx="4554538" cy="619125"/>
          </a:xfrm>
          <a:prstGeom prst="rect">
            <a:avLst/>
          </a:prstGeom>
        </p:spPr>
        <p:txBody>
          <a:bodyPr wrap="none" fromWordArt="1">
            <a:prstTxWarp prst="textPlain">
              <a:avLst>
                <a:gd name="adj" fmla="val 50000"/>
              </a:avLst>
            </a:prstTxWarp>
          </a:bodyPr>
          <a:lstStyle/>
          <a:p>
            <a:pPr algn="ctr"/>
            <a:r>
              <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瓜分中国狂潮</a:t>
            </a:r>
            <a:endPar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blinds/>
      </p:transition>
    </mc:Choice>
    <mc:Fallback>
      <p:transition spd="slow">
        <p:blind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11273"/>
                                        </p:tgtEl>
                                        <p:attrNameLst>
                                          <p:attrName>style.visibility</p:attrName>
                                        </p:attrNameLst>
                                      </p:cBhvr>
                                      <p:to>
                                        <p:strVal val="visible"/>
                                      </p:to>
                                    </p:set>
                                    <p:animEffect transition="in" filter="blinds(horizontal)">
                                      <p:cBhvr>
                                        <p:cTn id="7" dur="500"/>
                                        <p:tgtEl>
                                          <p:spTgt spid="112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Picture 2"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57200"/>
            <a:ext cx="28575" cy="19050"/>
          </a:xfrm>
          <a:prstGeom prst="rect">
            <a:avLst/>
          </a:prstGeom>
          <a:noFill/>
          <a:ln w="9525">
            <a:noFill/>
            <a:miter lim="800000"/>
            <a:headEnd/>
            <a:tailEnd/>
          </a:ln>
        </p:spPr>
      </p:pic>
      <p:pic>
        <p:nvPicPr>
          <p:cNvPr id="19458" name="Picture 1"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76250"/>
            <a:ext cx="28575" cy="19050"/>
          </a:xfrm>
          <a:prstGeom prst="rect">
            <a:avLst/>
          </a:prstGeom>
          <a:noFill/>
          <a:ln w="9525">
            <a:noFill/>
            <a:miter lim="800000"/>
            <a:headEnd/>
            <a:tailEnd/>
          </a:ln>
        </p:spPr>
      </p:pic>
      <p:pic>
        <p:nvPicPr>
          <p:cNvPr id="19459" name="Picture 1" descr="学科网(www.zxxk.com)--国内最大的教育资源门户，提供试卷、教案、课件、论文、素材及各类教学资源下载，还有大量而丰富的教学相关资讯！"/>
          <p:cNvPicPr>
            <a:picLocks noChangeAspect="1" noChangeArrowheads="1"/>
          </p:cNvPicPr>
          <p:nvPr/>
        </p:nvPicPr>
        <p:blipFill>
          <a:blip r:embed="rId2"/>
          <a:srcRect/>
          <a:stretch>
            <a:fillRect/>
          </a:stretch>
        </p:blipFill>
        <p:spPr bwMode="auto">
          <a:xfrm>
            <a:off x="0" y="457200"/>
            <a:ext cx="19050" cy="19050"/>
          </a:xfrm>
          <a:prstGeom prst="rect">
            <a:avLst/>
          </a:prstGeom>
          <a:noFill/>
          <a:ln w="9525">
            <a:noFill/>
            <a:miter lim="800000"/>
            <a:headEnd/>
            <a:tailEnd/>
          </a:ln>
        </p:spPr>
      </p:pic>
      <p:pic>
        <p:nvPicPr>
          <p:cNvPr id="19460" name="Picture 5" descr="学科网(www.zxxk.com)--国内最大的教育资源门户，提供试卷、教案、课件、论文、素材及各类教学资源下载，还有大量而丰富的教学相关资讯！"/>
          <p:cNvPicPr>
            <a:picLocks noChangeAspect="1" noChangeArrowheads="1"/>
          </p:cNvPicPr>
          <p:nvPr/>
        </p:nvPicPr>
        <p:blipFill>
          <a:blip r:embed="rId2"/>
          <a:srcRect/>
          <a:stretch>
            <a:fillRect/>
          </a:stretch>
        </p:blipFill>
        <p:spPr bwMode="auto">
          <a:xfrm>
            <a:off x="0" y="457200"/>
            <a:ext cx="19050" cy="19050"/>
          </a:xfrm>
          <a:prstGeom prst="rect">
            <a:avLst/>
          </a:prstGeom>
          <a:noFill/>
          <a:ln w="9525">
            <a:noFill/>
            <a:miter lim="800000"/>
            <a:headEnd/>
            <a:tailEnd/>
          </a:ln>
        </p:spPr>
      </p:pic>
      <p:pic>
        <p:nvPicPr>
          <p:cNvPr id="19461" name="Picture 4" descr="学科网(www.zxxk.com)--国内最大的教育资源门户，提供试卷、教案、课件、论文、素材及各类教学资源下载，还有大量而丰富的教学相关资讯！"/>
          <p:cNvPicPr>
            <a:picLocks noChangeAspect="1" noChangeArrowheads="1"/>
          </p:cNvPicPr>
          <p:nvPr/>
        </p:nvPicPr>
        <p:blipFill>
          <a:blip r:embed="rId2"/>
          <a:srcRect/>
          <a:stretch>
            <a:fillRect/>
          </a:stretch>
        </p:blipFill>
        <p:spPr bwMode="auto">
          <a:xfrm>
            <a:off x="0" y="476250"/>
            <a:ext cx="19050" cy="19050"/>
          </a:xfrm>
          <a:prstGeom prst="rect">
            <a:avLst/>
          </a:prstGeom>
          <a:noFill/>
          <a:ln w="9525">
            <a:noFill/>
            <a:miter lim="800000"/>
            <a:headEnd/>
            <a:tailEnd/>
          </a:ln>
        </p:spPr>
      </p:pic>
      <p:sp>
        <p:nvSpPr>
          <p:cNvPr id="44036" name="Text Box 4"/>
          <p:cNvSpPr txBox="1">
            <a:spLocks noChangeArrowheads="1"/>
          </p:cNvSpPr>
          <p:nvPr/>
        </p:nvSpPr>
        <p:spPr bwMode="auto">
          <a:xfrm>
            <a:off x="381000" y="381000"/>
            <a:ext cx="2286000" cy="583565"/>
          </a:xfrm>
          <a:prstGeom prst="rect">
            <a:avLst/>
          </a:prstGeom>
          <a:noFill/>
          <a:ln w="38100">
            <a:solidFill>
              <a:srgbClr val="993300"/>
            </a:solidFill>
            <a:miter lim="800000"/>
          </a:ln>
          <a:effectLst/>
        </p:spPr>
        <p:txBody>
          <a:bodyPr>
            <a:spAutoFit/>
          </a:bodyPr>
          <a:lstStyle/>
          <a:p>
            <a:pPr algn="ctr">
              <a:lnSpc>
                <a:spcPct val="100000"/>
              </a:lnSpc>
              <a:defRPr/>
            </a:pPr>
            <a:r>
              <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rPr>
              <a:t>图文说史</a:t>
            </a:r>
            <a:endPar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endParaRPr>
          </a:p>
        </p:txBody>
      </p:sp>
      <p:sp>
        <p:nvSpPr>
          <p:cNvPr id="11273" name="矩形 5136"/>
          <p:cNvSpPr>
            <a:spLocks noChangeArrowheads="1" noChangeShapeType="1" noTextEdit="1"/>
          </p:cNvSpPr>
          <p:nvPr/>
        </p:nvSpPr>
        <p:spPr bwMode="auto">
          <a:xfrm>
            <a:off x="3800475" y="628650"/>
            <a:ext cx="4554538" cy="619125"/>
          </a:xfrm>
          <a:prstGeom prst="rect">
            <a:avLst/>
          </a:prstGeom>
        </p:spPr>
        <p:txBody>
          <a:bodyPr wrap="none" fromWordArt="1">
            <a:prstTxWarp prst="textPlain">
              <a:avLst>
                <a:gd name="adj" fmla="val 50000"/>
              </a:avLst>
            </a:prstTxWarp>
          </a:bodyPr>
          <a:lstStyle/>
          <a:p>
            <a:pPr algn="ctr"/>
            <a:r>
              <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义和团</a:t>
            </a:r>
            <a:r>
              <a:rPr lang="en-US" altLang="zh-CN"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a:t>
            </a:r>
            <a:r>
              <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反帝爱国运动</a:t>
            </a:r>
            <a:endPar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endParaRPr>
          </a:p>
        </p:txBody>
      </p:sp>
      <p:pic>
        <p:nvPicPr>
          <p:cNvPr id="19464" name="图片 4" descr="新文档 2020-02-19 10.03.59_17"/>
          <p:cNvPicPr>
            <a:picLocks noChangeAspect="1" noChangeArrowheads="1"/>
          </p:cNvPicPr>
          <p:nvPr/>
        </p:nvPicPr>
        <p:blipFill>
          <a:blip r:embed="rId3"/>
          <a:srcRect/>
          <a:stretch>
            <a:fillRect/>
          </a:stretch>
        </p:blipFill>
        <p:spPr bwMode="auto">
          <a:xfrm>
            <a:off x="171450" y="2144713"/>
            <a:ext cx="4364038" cy="3379787"/>
          </a:xfrm>
          <a:prstGeom prst="rect">
            <a:avLst/>
          </a:prstGeom>
          <a:noFill/>
          <a:ln w="9525">
            <a:noFill/>
            <a:miter lim="800000"/>
            <a:headEnd/>
            <a:tailEnd/>
          </a:ln>
        </p:spPr>
      </p:pic>
      <p:pic>
        <p:nvPicPr>
          <p:cNvPr id="19465" name="图片 5" descr="新文档 2020-02-19 10.03.59_19"/>
          <p:cNvPicPr>
            <a:picLocks noChangeAspect="1" noChangeArrowheads="1"/>
          </p:cNvPicPr>
          <p:nvPr/>
        </p:nvPicPr>
        <p:blipFill>
          <a:blip r:embed="rId4"/>
          <a:srcRect b="51852"/>
          <a:stretch>
            <a:fillRect/>
          </a:stretch>
        </p:blipFill>
        <p:spPr bwMode="auto">
          <a:xfrm>
            <a:off x="4535488" y="2251075"/>
            <a:ext cx="3924300" cy="3378200"/>
          </a:xfrm>
          <a:prstGeom prst="rect">
            <a:avLst/>
          </a:prstGeom>
          <a:noFill/>
          <a:ln w="9525">
            <a:noFill/>
            <a:miter lim="800000"/>
            <a:headEnd/>
            <a:tailEnd/>
          </a:ln>
        </p:spPr>
      </p:pic>
      <p:sp>
        <p:nvSpPr>
          <p:cNvPr id="8" name="矩形 7"/>
          <p:cNvSpPr>
            <a:spLocks noChangeArrowheads="1"/>
          </p:cNvSpPr>
          <p:nvPr/>
        </p:nvSpPr>
        <p:spPr bwMode="auto">
          <a:xfrm>
            <a:off x="771525" y="5629275"/>
            <a:ext cx="2306638" cy="509588"/>
          </a:xfrm>
          <a:prstGeom prst="rect">
            <a:avLst/>
          </a:prstGeom>
          <a:solidFill>
            <a:srgbClr val="002060"/>
          </a:solidFill>
          <a:ln w="9525">
            <a:solidFill>
              <a:srgbClr val="FFFF00"/>
            </a:solidFill>
            <a:round/>
          </a:ln>
        </p:spPr>
        <p:txBody>
          <a:bodyPr>
            <a:spAutoFit/>
          </a:bodyPr>
          <a:lstStyle/>
          <a:p>
            <a:r>
              <a:rPr lang="zh-CN" altLang="en-US" sz="3200">
                <a:solidFill>
                  <a:srgbClr val="FFFF00"/>
                </a:solidFill>
                <a:latin typeface="黑体" panose="02010609060101010101" pitchFamily="49" charset="-122"/>
                <a:ea typeface="黑体" panose="02010609060101010101" pitchFamily="49" charset="-122"/>
              </a:rPr>
              <a:t>扶清灭洋</a:t>
            </a:r>
            <a:endParaRPr lang="zh-CN" altLang="en-US" sz="3200">
              <a:solidFill>
                <a:srgbClr val="FFFF00"/>
              </a:solidFill>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5" fill="hold" grpId="0" nodeType="clickEffect">
                                  <p:stCondLst>
                                    <p:cond delay="0"/>
                                  </p:stCondLst>
                                  <p:childTnLst>
                                    <p:set>
                                      <p:cBhvr>
                                        <p:cTn id="12" dur="1" fill="hold">
                                          <p:stCondLst>
                                            <p:cond delay="0"/>
                                          </p:stCondLst>
                                        </p:cTn>
                                        <p:tgtEl>
                                          <p:spTgt spid="11273"/>
                                        </p:tgtEl>
                                        <p:attrNameLst>
                                          <p:attrName>style.visibility</p:attrName>
                                        </p:attrNameLst>
                                      </p:cBhvr>
                                      <p:to>
                                        <p:strVal val="visible"/>
                                      </p:to>
                                    </p:set>
                                    <p:animEffect transition="in" filter="blinds(horizontal)">
                                      <p:cBhvr>
                                        <p:cTn id="13" dur="500"/>
                                        <p:tgtEl>
                                          <p:spTgt spid="11273"/>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194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3" grpId="0"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2"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57200"/>
            <a:ext cx="28575" cy="19050"/>
          </a:xfrm>
          <a:prstGeom prst="rect">
            <a:avLst/>
          </a:prstGeom>
          <a:noFill/>
          <a:ln w="9525">
            <a:noFill/>
            <a:miter lim="800000"/>
            <a:headEnd/>
            <a:tailEnd/>
          </a:ln>
        </p:spPr>
      </p:pic>
      <p:pic>
        <p:nvPicPr>
          <p:cNvPr id="20482" name="Picture 1"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76250"/>
            <a:ext cx="28575" cy="19050"/>
          </a:xfrm>
          <a:prstGeom prst="rect">
            <a:avLst/>
          </a:prstGeom>
          <a:noFill/>
          <a:ln w="9525">
            <a:noFill/>
            <a:miter lim="800000"/>
            <a:headEnd/>
            <a:tailEnd/>
          </a:ln>
        </p:spPr>
      </p:pic>
      <p:pic>
        <p:nvPicPr>
          <p:cNvPr id="20483" name="Picture 1" descr="学科网(www.zxxk.com)--国内最大的教育资源门户，提供试卷、教案、课件、论文、素材及各类教学资源下载，还有大量而丰富的教学相关资讯！"/>
          <p:cNvPicPr>
            <a:picLocks noChangeAspect="1" noChangeArrowheads="1"/>
          </p:cNvPicPr>
          <p:nvPr/>
        </p:nvPicPr>
        <p:blipFill>
          <a:blip r:embed="rId2"/>
          <a:srcRect/>
          <a:stretch>
            <a:fillRect/>
          </a:stretch>
        </p:blipFill>
        <p:spPr bwMode="auto">
          <a:xfrm>
            <a:off x="0" y="457200"/>
            <a:ext cx="19050" cy="19050"/>
          </a:xfrm>
          <a:prstGeom prst="rect">
            <a:avLst/>
          </a:prstGeom>
          <a:noFill/>
          <a:ln w="9525">
            <a:noFill/>
            <a:miter lim="800000"/>
            <a:headEnd/>
            <a:tailEnd/>
          </a:ln>
        </p:spPr>
      </p:pic>
      <p:pic>
        <p:nvPicPr>
          <p:cNvPr id="20484" name="Picture 5" descr="学科网(www.zxxk.com)--国内最大的教育资源门户，提供试卷、教案、课件、论文、素材及各类教学资源下载，还有大量而丰富的教学相关资讯！"/>
          <p:cNvPicPr>
            <a:picLocks noChangeAspect="1" noChangeArrowheads="1"/>
          </p:cNvPicPr>
          <p:nvPr/>
        </p:nvPicPr>
        <p:blipFill>
          <a:blip r:embed="rId2"/>
          <a:srcRect/>
          <a:stretch>
            <a:fillRect/>
          </a:stretch>
        </p:blipFill>
        <p:spPr bwMode="auto">
          <a:xfrm>
            <a:off x="0" y="457200"/>
            <a:ext cx="19050" cy="19050"/>
          </a:xfrm>
          <a:prstGeom prst="rect">
            <a:avLst/>
          </a:prstGeom>
          <a:noFill/>
          <a:ln w="9525">
            <a:noFill/>
            <a:miter lim="800000"/>
            <a:headEnd/>
            <a:tailEnd/>
          </a:ln>
        </p:spPr>
      </p:pic>
      <p:pic>
        <p:nvPicPr>
          <p:cNvPr id="20485" name="Picture 4" descr="学科网(www.zxxk.com)--国内最大的教育资源门户，提供试卷、教案、课件、论文、素材及各类教学资源下载，还有大量而丰富的教学相关资讯！"/>
          <p:cNvPicPr>
            <a:picLocks noChangeAspect="1" noChangeArrowheads="1"/>
          </p:cNvPicPr>
          <p:nvPr/>
        </p:nvPicPr>
        <p:blipFill>
          <a:blip r:embed="rId2"/>
          <a:srcRect/>
          <a:stretch>
            <a:fillRect/>
          </a:stretch>
        </p:blipFill>
        <p:spPr bwMode="auto">
          <a:xfrm>
            <a:off x="0" y="476250"/>
            <a:ext cx="19050" cy="19050"/>
          </a:xfrm>
          <a:prstGeom prst="rect">
            <a:avLst/>
          </a:prstGeom>
          <a:noFill/>
          <a:ln w="9525">
            <a:noFill/>
            <a:miter lim="800000"/>
            <a:headEnd/>
            <a:tailEnd/>
          </a:ln>
        </p:spPr>
      </p:pic>
      <p:sp>
        <p:nvSpPr>
          <p:cNvPr id="44036" name="Text Box 4"/>
          <p:cNvSpPr txBox="1">
            <a:spLocks noChangeArrowheads="1"/>
          </p:cNvSpPr>
          <p:nvPr/>
        </p:nvSpPr>
        <p:spPr bwMode="auto">
          <a:xfrm>
            <a:off x="381000" y="381000"/>
            <a:ext cx="2286000" cy="583565"/>
          </a:xfrm>
          <a:prstGeom prst="rect">
            <a:avLst/>
          </a:prstGeom>
          <a:noFill/>
          <a:ln w="38100">
            <a:solidFill>
              <a:srgbClr val="993300"/>
            </a:solidFill>
            <a:miter lim="800000"/>
          </a:ln>
          <a:effectLst/>
        </p:spPr>
        <p:txBody>
          <a:bodyPr>
            <a:spAutoFit/>
          </a:bodyPr>
          <a:lstStyle/>
          <a:p>
            <a:pPr algn="ctr">
              <a:lnSpc>
                <a:spcPct val="100000"/>
              </a:lnSpc>
              <a:defRPr/>
            </a:pPr>
            <a:r>
              <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rPr>
              <a:t>图文说史</a:t>
            </a:r>
            <a:endPar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endParaRPr>
          </a:p>
        </p:txBody>
      </p:sp>
      <p:pic>
        <p:nvPicPr>
          <p:cNvPr id="20487" name="图片 1" descr="新文档 2020-02-19 10.03.59_20"/>
          <p:cNvPicPr>
            <a:picLocks noChangeAspect="1" noChangeArrowheads="1"/>
          </p:cNvPicPr>
          <p:nvPr/>
        </p:nvPicPr>
        <p:blipFill>
          <a:blip r:embed="rId3"/>
          <a:srcRect/>
          <a:stretch>
            <a:fillRect/>
          </a:stretch>
        </p:blipFill>
        <p:spPr bwMode="auto">
          <a:xfrm>
            <a:off x="3236913" y="4610100"/>
            <a:ext cx="4954587" cy="2124075"/>
          </a:xfrm>
          <a:prstGeom prst="rect">
            <a:avLst/>
          </a:prstGeom>
          <a:noFill/>
          <a:ln w="9525">
            <a:noFill/>
            <a:miter lim="800000"/>
            <a:headEnd/>
            <a:tailEnd/>
          </a:ln>
        </p:spPr>
      </p:pic>
      <p:pic>
        <p:nvPicPr>
          <p:cNvPr id="20488" name="图片 2" descr="新文档 2020-02-19 10.03.59_18"/>
          <p:cNvPicPr>
            <a:picLocks noChangeAspect="1" noChangeArrowheads="1"/>
          </p:cNvPicPr>
          <p:nvPr/>
        </p:nvPicPr>
        <p:blipFill>
          <a:blip r:embed="rId4"/>
          <a:srcRect/>
          <a:stretch>
            <a:fillRect/>
          </a:stretch>
        </p:blipFill>
        <p:spPr bwMode="auto">
          <a:xfrm>
            <a:off x="85725" y="1846263"/>
            <a:ext cx="5334000" cy="2573337"/>
          </a:xfrm>
          <a:prstGeom prst="rect">
            <a:avLst/>
          </a:prstGeom>
          <a:noFill/>
          <a:ln w="9525">
            <a:noFill/>
            <a:miter lim="800000"/>
            <a:headEnd/>
            <a:tailEnd/>
          </a:ln>
        </p:spPr>
      </p:pic>
      <p:sp>
        <p:nvSpPr>
          <p:cNvPr id="11273" name="矩形 5136"/>
          <p:cNvSpPr>
            <a:spLocks noChangeArrowheads="1" noChangeShapeType="1" noTextEdit="1"/>
          </p:cNvSpPr>
          <p:nvPr/>
        </p:nvSpPr>
        <p:spPr bwMode="auto">
          <a:xfrm>
            <a:off x="3800475" y="628650"/>
            <a:ext cx="4554538" cy="619125"/>
          </a:xfrm>
          <a:prstGeom prst="rect">
            <a:avLst/>
          </a:prstGeom>
        </p:spPr>
        <p:txBody>
          <a:bodyPr wrap="none" fromWordArt="1">
            <a:prstTxWarp prst="textPlain">
              <a:avLst>
                <a:gd name="adj" fmla="val 50000"/>
              </a:avLst>
            </a:prstTxWarp>
          </a:bodyPr>
          <a:lstStyle/>
          <a:p>
            <a:pPr algn="ctr"/>
            <a:r>
              <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八国联军侵华战争</a:t>
            </a:r>
            <a:endParaRPr lang="zh-CN" altLang="en-US" sz="3600" kern="10">
              <a:ln w="19050">
                <a:solidFill>
                  <a:srgbClr val="99CCFF"/>
                </a:solidFill>
                <a:rou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endParaRPr>
          </a:p>
        </p:txBody>
      </p:sp>
      <p:sp>
        <p:nvSpPr>
          <p:cNvPr id="20490" name="文本框 3"/>
          <p:cNvSpPr txBox="1">
            <a:spLocks noChangeArrowheads="1"/>
          </p:cNvSpPr>
          <p:nvPr/>
        </p:nvSpPr>
        <p:spPr bwMode="auto">
          <a:xfrm>
            <a:off x="5548313" y="2076450"/>
            <a:ext cx="3452812" cy="509588"/>
          </a:xfrm>
          <a:prstGeom prst="rect">
            <a:avLst/>
          </a:prstGeom>
          <a:solidFill>
            <a:schemeClr val="bg1"/>
          </a:solidFill>
          <a:ln w="9525">
            <a:noFill/>
            <a:miter lim="800000"/>
          </a:ln>
        </p:spPr>
        <p:txBody>
          <a:bodyPr>
            <a:spAutoFit/>
          </a:bodyPr>
          <a:lstStyle/>
          <a:p>
            <a:endParaRPr lang="zh-CN" altLang="en-US" sz="3200">
              <a:solidFill>
                <a:schemeClr val="tx1"/>
              </a:solidFill>
              <a:latin typeface="黑体" panose="02010609060101010101" pitchFamily="49" charset="-122"/>
              <a:ea typeface="黑体" panose="02010609060101010101" pitchFamily="49" charset="-122"/>
            </a:endParaRPr>
          </a:p>
        </p:txBody>
      </p:sp>
      <p:sp>
        <p:nvSpPr>
          <p:cNvPr id="7" name="矩形 6"/>
          <p:cNvSpPr>
            <a:spLocks noChangeArrowheads="1"/>
          </p:cNvSpPr>
          <p:nvPr/>
        </p:nvSpPr>
        <p:spPr bwMode="auto">
          <a:xfrm>
            <a:off x="1581150" y="4073525"/>
            <a:ext cx="6677025" cy="457200"/>
          </a:xfrm>
          <a:prstGeom prst="rect">
            <a:avLst/>
          </a:prstGeom>
          <a:solidFill>
            <a:srgbClr val="002060"/>
          </a:solidFill>
          <a:ln w="9525">
            <a:solidFill>
              <a:srgbClr val="FFFF00"/>
            </a:solidFill>
            <a:round/>
          </a:ln>
        </p:spPr>
        <p:txBody>
          <a:bodyPr>
            <a:spAutoFit/>
          </a:bodyPr>
          <a:lstStyle/>
          <a:p>
            <a:r>
              <a:rPr lang="zh-CN" altLang="en-US" sz="2800">
                <a:solidFill>
                  <a:schemeClr val="bg1"/>
                </a:solidFill>
                <a:latin typeface="黑体" panose="02010609060101010101" pitchFamily="49" charset="-122"/>
                <a:ea typeface="黑体" panose="02010609060101010101" pitchFamily="49" charset="-122"/>
              </a:rPr>
              <a:t>中国</a:t>
            </a:r>
            <a:r>
              <a:rPr lang="zh-CN" altLang="en-US" sz="2800">
                <a:solidFill>
                  <a:srgbClr val="FFFF00"/>
                </a:solidFill>
                <a:latin typeface="黑体" panose="02010609060101010101" pitchFamily="49" charset="-122"/>
                <a:ea typeface="黑体" panose="02010609060101010101" pitchFamily="49" charset="-122"/>
              </a:rPr>
              <a:t>完全</a:t>
            </a:r>
            <a:r>
              <a:rPr lang="zh-CN" altLang="en-US" sz="2800">
                <a:solidFill>
                  <a:schemeClr val="bg1"/>
                </a:solidFill>
                <a:latin typeface="黑体" panose="02010609060101010101" pitchFamily="49" charset="-122"/>
                <a:ea typeface="黑体" panose="02010609060101010101" pitchFamily="49" charset="-122"/>
              </a:rPr>
              <a:t>陷入半殖民地半封建社会的深渊</a:t>
            </a:r>
            <a:endParaRPr lang="zh-CN" altLang="en-US" sz="280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5615305" y="2853055"/>
            <a:ext cx="2423795" cy="718185"/>
          </a:xfrm>
          <a:prstGeom prst="rect">
            <a:avLst/>
          </a:prstGeom>
          <a:noFill/>
        </p:spPr>
        <p:txBody>
          <a:bodyPr wrap="square" rtlCol="0">
            <a:spAutoFit/>
          </a:bodyPr>
          <a:p>
            <a:r>
              <a:rPr lang="zh-CN" altLang="en-US" sz="2400">
                <a:solidFill>
                  <a:schemeClr val="tx1"/>
                </a:solidFill>
                <a:latin typeface="黑体" panose="02010609060101010101" pitchFamily="49" charset="-122"/>
                <a:ea typeface="黑体" panose="02010609060101010101" pitchFamily="49" charset="-122"/>
              </a:rPr>
              <a:t>量中华之物力，结与国之欢心</a:t>
            </a:r>
            <a:endParaRPr lang="zh-CN" altLang="en-US" sz="2400">
              <a:solidFill>
                <a:schemeClr val="tx1"/>
              </a:solidFill>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cut/>
      </p:transition>
    </mc:Choice>
    <mc:Fallback>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11273"/>
                                        </p:tgtEl>
                                        <p:attrNameLst>
                                          <p:attrName>style.visibility</p:attrName>
                                        </p:attrNameLst>
                                      </p:cBhvr>
                                      <p:to>
                                        <p:strVal val="visible"/>
                                      </p:to>
                                    </p:set>
                                    <p:animEffect transition="in" filter="blinds(horizontal)">
                                      <p:cBhvr>
                                        <p:cTn id="7" dur="500"/>
                                        <p:tgtEl>
                                          <p:spTgt spid="11273"/>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strips(downLeft)">
                                      <p:cBhvr>
                                        <p:cTn id="12" dur="500"/>
                                        <p:tgtEl>
                                          <p:spTgt spid="2"/>
                                        </p:tgtEl>
                                      </p:cBhvr>
                                    </p:animEffect>
                                  </p:childTnLst>
                                  <p:subTnLst>
                                    <p:set>
                                      <p:cBhvr override="childStyle">
                                        <p:cTn dur="65" fill="hold" display="1" masterRel="nextClick" afterEffect="1"/>
                                        <p:tgtEl>
                                          <p:spTgt spid="2"/>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3" grpId="0" animBg="1"/>
      <p:bldP spid="7" grpId="0" animBg="1"/>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5" name="Picture 2"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57200"/>
            <a:ext cx="28575" cy="19050"/>
          </a:xfrm>
          <a:prstGeom prst="rect">
            <a:avLst/>
          </a:prstGeom>
          <a:noFill/>
          <a:ln w="9525">
            <a:noFill/>
            <a:miter lim="800000"/>
            <a:headEnd/>
            <a:tailEnd/>
          </a:ln>
        </p:spPr>
      </p:pic>
      <p:pic>
        <p:nvPicPr>
          <p:cNvPr id="16386" name="Picture 1"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76250"/>
            <a:ext cx="28575" cy="19050"/>
          </a:xfrm>
          <a:prstGeom prst="rect">
            <a:avLst/>
          </a:prstGeom>
          <a:noFill/>
          <a:ln w="9525">
            <a:noFill/>
            <a:miter lim="800000"/>
            <a:headEnd/>
            <a:tailEnd/>
          </a:ln>
        </p:spPr>
      </p:pic>
      <p:sp>
        <p:nvSpPr>
          <p:cNvPr id="12" name="TextBox 11"/>
          <p:cNvSpPr txBox="1">
            <a:spLocks noChangeArrowheads="1"/>
          </p:cNvSpPr>
          <p:nvPr/>
        </p:nvSpPr>
        <p:spPr bwMode="auto">
          <a:xfrm>
            <a:off x="1752600" y="4800600"/>
            <a:ext cx="1066800" cy="509588"/>
          </a:xfrm>
          <a:prstGeom prst="rect">
            <a:avLst/>
          </a:prstGeom>
          <a:noFill/>
          <a:ln w="9525">
            <a:noFill/>
            <a:miter lim="800000"/>
          </a:ln>
        </p:spPr>
        <p:txBody>
          <a:bodyPr>
            <a:spAutoFit/>
          </a:bodyPr>
          <a:lstStyle/>
          <a:p>
            <a:endParaRPr lang="zh-CN" altLang="en-US" sz="3200">
              <a:latin typeface="黑体" panose="02010609060101010101" pitchFamily="49" charset="-122"/>
              <a:ea typeface="黑体" panose="02010609060101010101" pitchFamily="49" charset="-122"/>
            </a:endParaRPr>
          </a:p>
        </p:txBody>
      </p:sp>
      <p:sp>
        <p:nvSpPr>
          <p:cNvPr id="44036" name="Text Box 4"/>
          <p:cNvSpPr txBox="1">
            <a:spLocks noChangeArrowheads="1"/>
          </p:cNvSpPr>
          <p:nvPr/>
        </p:nvSpPr>
        <p:spPr bwMode="auto">
          <a:xfrm>
            <a:off x="381000" y="381000"/>
            <a:ext cx="2286000" cy="584200"/>
          </a:xfrm>
          <a:prstGeom prst="rect">
            <a:avLst/>
          </a:prstGeom>
          <a:noFill/>
          <a:ln w="38100">
            <a:solidFill>
              <a:srgbClr val="993300"/>
            </a:solidFill>
            <a:miter lim="800000"/>
          </a:ln>
          <a:effectLst/>
        </p:spPr>
        <p:txBody>
          <a:bodyPr>
            <a:spAutoFit/>
          </a:bodyPr>
          <a:lstStyle/>
          <a:p>
            <a:pPr algn="ctr">
              <a:lnSpc>
                <a:spcPct val="100000"/>
              </a:lnSpc>
              <a:defRPr/>
            </a:pPr>
            <a:r>
              <a:rPr lang="zh-CN" altLang="zh-CN"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rPr>
              <a:t>快速记忆</a:t>
            </a:r>
            <a:endParaRPr lang="zh-CN" altLang="zh-CN"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endParaRPr>
          </a:p>
        </p:txBody>
      </p:sp>
      <p:sp>
        <p:nvSpPr>
          <p:cNvPr id="16389" name="文本框 1"/>
          <p:cNvSpPr txBox="1">
            <a:spLocks noChangeArrowheads="1"/>
          </p:cNvSpPr>
          <p:nvPr/>
        </p:nvSpPr>
        <p:spPr bwMode="auto">
          <a:xfrm>
            <a:off x="187325" y="1123950"/>
            <a:ext cx="8609013" cy="352425"/>
          </a:xfrm>
          <a:prstGeom prst="rect">
            <a:avLst/>
          </a:prstGeom>
          <a:noFill/>
          <a:ln w="9525">
            <a:noFill/>
            <a:miter lim="800000"/>
          </a:ln>
        </p:spPr>
        <p:txBody>
          <a:bodyPr>
            <a:spAutoFit/>
          </a:bodyPr>
          <a:lstStyle/>
          <a:p>
            <a:endParaRPr lang="zh-CN" altLang="en-US">
              <a:latin typeface="宋体" panose="02010600030101010101" pitchFamily="2" charset="-122"/>
              <a:ea typeface="宋体" panose="02010600030101010101" pitchFamily="2" charset="-122"/>
            </a:endParaRPr>
          </a:p>
        </p:txBody>
      </p:sp>
      <p:sp>
        <p:nvSpPr>
          <p:cNvPr id="100" name="文本框 99"/>
          <p:cNvSpPr txBox="1"/>
          <p:nvPr/>
        </p:nvSpPr>
        <p:spPr>
          <a:xfrm>
            <a:off x="483870" y="1033145"/>
            <a:ext cx="8414385" cy="4900295"/>
          </a:xfrm>
          <a:prstGeom prst="rect">
            <a:avLst/>
          </a:prstGeom>
          <a:noFill/>
          <a:ln w="9525">
            <a:noFill/>
          </a:ln>
        </p:spPr>
        <p:txBody>
          <a:bodyPr wrap="square">
            <a:spAutoFit/>
          </a:bodyPr>
          <a:lstStyle/>
          <a:p>
            <a:pPr>
              <a:lnSpc>
                <a:spcPts val="2500"/>
              </a:lnSpc>
              <a:spcBef>
                <a:spcPts val="0"/>
              </a:spcBef>
            </a:pPr>
            <a:r>
              <a:rPr lang="en-US" sz="1800" b="0">
                <a:solidFill>
                  <a:schemeClr val="tx1"/>
                </a:solidFill>
                <a:latin typeface="+mn-ea"/>
                <a:ea typeface="+mn-ea"/>
                <a:cs typeface="+mn-ea"/>
              </a:rPr>
              <a:t>1. </a:t>
            </a:r>
            <a:r>
              <a:rPr lang="zh-CN" sz="1800" b="0">
                <a:solidFill>
                  <a:schemeClr val="tx1"/>
                </a:solidFill>
                <a:latin typeface="+mn-ea"/>
                <a:ea typeface="+mn-ea"/>
                <a:cs typeface="+mn-ea"/>
              </a:rPr>
              <a:t>19世纪60年代到90年代中期，</a:t>
            </a:r>
            <a:r>
              <a:rPr lang="zh-CN" sz="1800" u="sng">
                <a:solidFill>
                  <a:schemeClr val="tx1"/>
                </a:solidFill>
                <a:latin typeface="+mn-ea"/>
                <a:ea typeface="+mn-ea"/>
                <a:cs typeface="+mn-ea"/>
              </a:rPr>
              <a:t>地主阶级的探索：洋务运动</a:t>
            </a:r>
            <a:endParaRPr lang="en-US" sz="1800" u="sng">
              <a:solidFill>
                <a:schemeClr val="tx1"/>
              </a:solidFill>
              <a:latin typeface="+mn-ea"/>
              <a:ea typeface="+mn-ea"/>
              <a:cs typeface="+mn-ea"/>
            </a:endParaRPr>
          </a:p>
          <a:p>
            <a:pPr>
              <a:lnSpc>
                <a:spcPts val="2500"/>
              </a:lnSpc>
              <a:spcBef>
                <a:spcPts val="0"/>
              </a:spcBef>
            </a:pPr>
            <a:r>
              <a:rPr lang="en-US" sz="1800" b="0">
                <a:solidFill>
                  <a:schemeClr val="tx1"/>
                </a:solidFill>
                <a:latin typeface="+mn-ea"/>
                <a:ea typeface="+mn-ea"/>
                <a:cs typeface="+mn-ea"/>
              </a:rPr>
              <a:t>2. </a:t>
            </a:r>
            <a:r>
              <a:rPr lang="zh-CN" sz="1800" b="0">
                <a:solidFill>
                  <a:schemeClr val="tx1"/>
                </a:solidFill>
                <a:latin typeface="+mn-ea"/>
                <a:ea typeface="+mn-ea"/>
                <a:cs typeface="+mn-ea"/>
              </a:rPr>
              <a:t>洋务运动的主要目的：</a:t>
            </a:r>
            <a:r>
              <a:rPr lang="zh-CN" sz="1800" u="sng">
                <a:solidFill>
                  <a:schemeClr val="tx1"/>
                </a:solidFill>
                <a:latin typeface="+mn-ea"/>
                <a:ea typeface="+mn-ea"/>
                <a:cs typeface="+mn-ea"/>
              </a:rPr>
              <a:t>利用西方先进技术，维护清王朝的统治</a:t>
            </a:r>
            <a:r>
              <a:rPr lang="zh-CN" sz="1800">
                <a:solidFill>
                  <a:schemeClr val="tx1"/>
                </a:solidFill>
                <a:latin typeface="+mn-ea"/>
                <a:ea typeface="+mn-ea"/>
                <a:cs typeface="+mn-ea"/>
              </a:rPr>
              <a:t>。</a:t>
            </a:r>
            <a:endParaRPr lang="en-US" sz="1800" b="0">
              <a:solidFill>
                <a:schemeClr val="tx1"/>
              </a:solidFill>
              <a:latin typeface="+mn-ea"/>
              <a:ea typeface="+mn-ea"/>
              <a:cs typeface="+mn-ea"/>
            </a:endParaRPr>
          </a:p>
          <a:p>
            <a:r>
              <a:rPr lang="en-US" sz="1800" b="0">
                <a:solidFill>
                  <a:schemeClr val="tx1"/>
                </a:solidFill>
                <a:latin typeface="+mn-ea"/>
                <a:ea typeface="+mn-ea"/>
                <a:cs typeface="+mn-ea"/>
              </a:rPr>
              <a:t>3. </a:t>
            </a:r>
            <a:r>
              <a:rPr lang="zh-CN" sz="1800" b="0">
                <a:solidFill>
                  <a:schemeClr val="tx1"/>
                </a:solidFill>
                <a:latin typeface="+mn-ea"/>
                <a:ea typeface="+mn-ea"/>
                <a:cs typeface="+mn-ea"/>
              </a:rPr>
              <a:t>洋务运动的口号：</a:t>
            </a:r>
            <a:r>
              <a:rPr lang="zh-CN" sz="1800" u="sng">
                <a:solidFill>
                  <a:schemeClr val="tx1"/>
                </a:solidFill>
                <a:latin typeface="+mn-ea"/>
                <a:ea typeface="+mn-ea"/>
                <a:cs typeface="+mn-ea"/>
              </a:rPr>
              <a:t>“自强”、“求富”</a:t>
            </a:r>
            <a:endParaRPr lang="en-US" sz="1800" b="0">
              <a:solidFill>
                <a:schemeClr val="tx1"/>
              </a:solidFill>
              <a:latin typeface="+mn-ea"/>
              <a:ea typeface="+mn-ea"/>
              <a:cs typeface="+mn-ea"/>
            </a:endParaRPr>
          </a:p>
          <a:p>
            <a:r>
              <a:rPr lang="en-US" sz="1800" b="0">
                <a:solidFill>
                  <a:schemeClr val="tx1"/>
                </a:solidFill>
                <a:latin typeface="+mn-ea"/>
                <a:ea typeface="+mn-ea"/>
                <a:cs typeface="+mn-ea"/>
              </a:rPr>
              <a:t>4. </a:t>
            </a:r>
            <a:r>
              <a:rPr lang="zh-CN" sz="1800" b="0">
                <a:solidFill>
                  <a:schemeClr val="tx1"/>
                </a:solidFill>
                <a:latin typeface="+mn-ea"/>
                <a:ea typeface="+mn-ea"/>
                <a:cs typeface="+mn-ea"/>
              </a:rPr>
              <a:t>洋务运动的主要活动</a:t>
            </a:r>
            <a:r>
              <a:rPr lang="en-US" sz="1800" b="0">
                <a:solidFill>
                  <a:schemeClr val="tx1"/>
                </a:solidFill>
                <a:latin typeface="+mn-ea"/>
                <a:ea typeface="+mn-ea"/>
                <a:cs typeface="+mn-ea"/>
              </a:rPr>
              <a:t> </a:t>
            </a:r>
            <a:r>
              <a:rPr lang="zh-CN" sz="1800" b="0">
                <a:solidFill>
                  <a:schemeClr val="tx1"/>
                </a:solidFill>
                <a:latin typeface="+mn-ea"/>
                <a:ea typeface="+mn-ea"/>
                <a:cs typeface="+mn-ea"/>
              </a:rPr>
              <a:t>前期：</a:t>
            </a:r>
            <a:r>
              <a:rPr lang="zh-CN" sz="1800" u="sng">
                <a:solidFill>
                  <a:schemeClr val="tx1"/>
                </a:solidFill>
                <a:latin typeface="+mn-ea"/>
                <a:ea typeface="+mn-ea"/>
                <a:cs typeface="+mn-ea"/>
              </a:rPr>
              <a:t>“自强”，发展近代军事工业</a:t>
            </a:r>
            <a:r>
              <a:rPr lang="zh-CN" sz="1800" b="0">
                <a:solidFill>
                  <a:schemeClr val="tx1"/>
                </a:solidFill>
                <a:latin typeface="+mn-ea"/>
                <a:ea typeface="+mn-ea"/>
                <a:cs typeface="+mn-ea"/>
              </a:rPr>
              <a:t>。创办安庆内军</a:t>
            </a:r>
            <a:endParaRPr lang="zh-CN" sz="1800" b="0">
              <a:solidFill>
                <a:schemeClr val="tx1"/>
              </a:solidFill>
              <a:latin typeface="+mn-ea"/>
              <a:ea typeface="+mn-ea"/>
              <a:cs typeface="+mn-ea"/>
            </a:endParaRPr>
          </a:p>
          <a:p>
            <a:pPr>
              <a:lnSpc>
                <a:spcPts val="2500"/>
              </a:lnSpc>
              <a:spcBef>
                <a:spcPts val="0"/>
              </a:spcBef>
            </a:pPr>
            <a:r>
              <a:rPr lang="zh-CN" sz="1800" b="0">
                <a:solidFill>
                  <a:schemeClr val="tx1"/>
                </a:solidFill>
                <a:latin typeface="+mn-ea"/>
                <a:ea typeface="+mn-ea"/>
                <a:cs typeface="+mn-ea"/>
              </a:rPr>
              <a:t>    械所、江南制造总局、福州船政局。</a:t>
            </a:r>
            <a:endParaRPr lang="zh-CN" sz="1800" b="0">
              <a:solidFill>
                <a:schemeClr val="tx1"/>
              </a:solidFill>
              <a:latin typeface="+mn-ea"/>
              <a:ea typeface="+mn-ea"/>
              <a:cs typeface="+mn-ea"/>
            </a:endParaRPr>
          </a:p>
          <a:p>
            <a:r>
              <a:rPr lang="zh-CN" sz="1800" b="0">
                <a:solidFill>
                  <a:schemeClr val="tx1"/>
                </a:solidFill>
                <a:latin typeface="+mn-ea"/>
                <a:ea typeface="+mn-ea"/>
                <a:cs typeface="+mn-ea"/>
              </a:rPr>
              <a:t>   后期：</a:t>
            </a:r>
            <a:r>
              <a:rPr lang="zh-CN" sz="1800" b="0" u="sng">
                <a:solidFill>
                  <a:schemeClr val="tx1"/>
                </a:solidFill>
                <a:latin typeface="+mn-ea"/>
                <a:ea typeface="+mn-ea"/>
                <a:cs typeface="+mn-ea"/>
              </a:rPr>
              <a:t>“</a:t>
            </a:r>
            <a:r>
              <a:rPr lang="zh-CN" sz="1800" u="sng">
                <a:solidFill>
                  <a:schemeClr val="tx1"/>
                </a:solidFill>
                <a:latin typeface="+mn-ea"/>
                <a:ea typeface="+mn-ea"/>
                <a:cs typeface="+mn-ea"/>
              </a:rPr>
              <a:t>求富”，开办近代民用企业</a:t>
            </a:r>
            <a:r>
              <a:rPr lang="zh-CN" sz="1800" b="0" u="sng">
                <a:solidFill>
                  <a:schemeClr val="tx1"/>
                </a:solidFill>
                <a:latin typeface="+mn-ea"/>
                <a:ea typeface="+mn-ea"/>
                <a:cs typeface="+mn-ea"/>
              </a:rPr>
              <a:t>。</a:t>
            </a:r>
            <a:r>
              <a:rPr lang="zh-CN" sz="1800" b="0">
                <a:solidFill>
                  <a:schemeClr val="tx1"/>
                </a:solidFill>
                <a:latin typeface="+mn-ea"/>
                <a:ea typeface="+mn-ea"/>
                <a:cs typeface="+mn-ea"/>
              </a:rPr>
              <a:t>开办轮船招商局、开平煤矿、汉阳铁厂、  </a:t>
            </a:r>
            <a:endParaRPr lang="zh-CN" sz="1800" b="0">
              <a:solidFill>
                <a:schemeClr val="tx1"/>
              </a:solidFill>
              <a:latin typeface="+mn-ea"/>
              <a:ea typeface="+mn-ea"/>
              <a:cs typeface="+mn-ea"/>
            </a:endParaRPr>
          </a:p>
          <a:p>
            <a:pPr>
              <a:lnSpc>
                <a:spcPts val="2500"/>
              </a:lnSpc>
              <a:spcBef>
                <a:spcPts val="0"/>
              </a:spcBef>
            </a:pPr>
            <a:r>
              <a:rPr lang="zh-CN" sz="1800" b="0">
                <a:solidFill>
                  <a:schemeClr val="tx1"/>
                </a:solidFill>
                <a:latin typeface="+mn-ea"/>
                <a:ea typeface="+mn-ea"/>
                <a:cs typeface="+mn-ea"/>
              </a:rPr>
              <a:t>   湖北织布局。</a:t>
            </a:r>
            <a:endParaRPr lang="en-US" sz="1800" b="0">
              <a:solidFill>
                <a:schemeClr val="tx1"/>
              </a:solidFill>
              <a:latin typeface="+mn-ea"/>
              <a:ea typeface="+mn-ea"/>
              <a:cs typeface="+mn-ea"/>
            </a:endParaRPr>
          </a:p>
          <a:p>
            <a:r>
              <a:rPr lang="en-US" sz="1800" b="0">
                <a:solidFill>
                  <a:schemeClr val="tx1"/>
                </a:solidFill>
                <a:latin typeface="+mn-ea"/>
                <a:ea typeface="+mn-ea"/>
                <a:cs typeface="+mn-ea"/>
              </a:rPr>
              <a:t>5. </a:t>
            </a:r>
            <a:r>
              <a:rPr lang="zh-CN" sz="1800" b="0">
                <a:solidFill>
                  <a:schemeClr val="tx1"/>
                </a:solidFill>
                <a:latin typeface="+mn-ea"/>
                <a:ea typeface="+mn-ea"/>
                <a:cs typeface="+mn-ea"/>
              </a:rPr>
              <a:t>洋务运动积极作用：</a:t>
            </a:r>
            <a:r>
              <a:rPr lang="zh-CN" sz="1800" b="0">
                <a:solidFill>
                  <a:schemeClr val="tx1"/>
                </a:solidFill>
                <a:effectLst/>
                <a:latin typeface="+mn-ea"/>
                <a:ea typeface="+mn-ea"/>
                <a:cs typeface="+mn-ea"/>
              </a:rPr>
              <a:t>中国历史上</a:t>
            </a:r>
            <a:r>
              <a:rPr lang="zh-CN" sz="1800" u="sng">
                <a:solidFill>
                  <a:schemeClr val="tx1"/>
                </a:solidFill>
                <a:effectLst/>
                <a:latin typeface="+mn-ea"/>
                <a:ea typeface="+mn-ea"/>
                <a:cs typeface="+mn-ea"/>
              </a:rPr>
              <a:t>第一次近代化运动</a:t>
            </a:r>
            <a:r>
              <a:rPr lang="zh-CN" sz="1800" b="0" u="sng">
                <a:solidFill>
                  <a:schemeClr val="tx1"/>
                </a:solidFill>
                <a:effectLst/>
                <a:latin typeface="+mn-ea"/>
                <a:ea typeface="+mn-ea"/>
                <a:cs typeface="+mn-ea"/>
              </a:rPr>
              <a:t>。</a:t>
            </a:r>
            <a:r>
              <a:rPr lang="zh-CN" sz="1800" u="sng">
                <a:solidFill>
                  <a:schemeClr val="tx1"/>
                </a:solidFill>
                <a:effectLst/>
                <a:latin typeface="+mn-ea"/>
                <a:ea typeface="+mn-ea"/>
                <a:cs typeface="+mn-ea"/>
              </a:rPr>
              <a:t>客观上促进了中国民族资</a:t>
            </a:r>
            <a:endParaRPr lang="zh-CN" sz="1800" u="sng">
              <a:solidFill>
                <a:schemeClr val="tx1"/>
              </a:solidFill>
              <a:effectLst/>
              <a:latin typeface="+mn-ea"/>
              <a:ea typeface="+mn-ea"/>
              <a:cs typeface="+mn-ea"/>
            </a:endParaRPr>
          </a:p>
          <a:p>
            <a:pPr>
              <a:lnSpc>
                <a:spcPts val="2500"/>
              </a:lnSpc>
              <a:spcBef>
                <a:spcPts val="0"/>
              </a:spcBef>
            </a:pPr>
            <a:r>
              <a:rPr lang="zh-CN" sz="1800" u="sng">
                <a:solidFill>
                  <a:schemeClr val="tx1"/>
                </a:solidFill>
                <a:effectLst/>
                <a:latin typeface="+mn-ea"/>
                <a:ea typeface="+mn-ea"/>
                <a:cs typeface="+mn-ea"/>
              </a:rPr>
              <a:t>   本主义的产生</a:t>
            </a:r>
            <a:r>
              <a:rPr lang="zh-CN" sz="1800" b="0">
                <a:solidFill>
                  <a:schemeClr val="tx1"/>
                </a:solidFill>
                <a:effectLst/>
                <a:latin typeface="+mn-ea"/>
                <a:ea typeface="+mn-ea"/>
                <a:cs typeface="+mn-ea"/>
              </a:rPr>
              <a:t>，对外国资本主义的入侵起到了一定的</a:t>
            </a:r>
            <a:r>
              <a:rPr lang="zh-CN" sz="1800" u="sng">
                <a:solidFill>
                  <a:schemeClr val="tx1"/>
                </a:solidFill>
                <a:effectLst/>
                <a:latin typeface="+mn-ea"/>
                <a:ea typeface="+mn-ea"/>
                <a:cs typeface="+mn-ea"/>
              </a:rPr>
              <a:t>抵制</a:t>
            </a:r>
            <a:r>
              <a:rPr lang="zh-CN" sz="1800" b="0">
                <a:solidFill>
                  <a:schemeClr val="tx1"/>
                </a:solidFill>
                <a:effectLst/>
                <a:latin typeface="+mn-ea"/>
                <a:ea typeface="+mn-ea"/>
                <a:cs typeface="+mn-ea"/>
              </a:rPr>
              <a:t>作用。</a:t>
            </a:r>
            <a:endParaRPr lang="en-US" sz="1800" b="0">
              <a:solidFill>
                <a:schemeClr val="tx1"/>
              </a:solidFill>
              <a:effectLst/>
              <a:latin typeface="+mn-ea"/>
              <a:ea typeface="+mn-ea"/>
              <a:cs typeface="+mn-ea"/>
            </a:endParaRPr>
          </a:p>
          <a:p>
            <a:r>
              <a:rPr lang="en-US" sz="1800" b="0">
                <a:solidFill>
                  <a:schemeClr val="tx1"/>
                </a:solidFill>
                <a:effectLst/>
                <a:latin typeface="+mn-ea"/>
                <a:ea typeface="+mn-ea"/>
                <a:cs typeface="+mn-ea"/>
              </a:rPr>
              <a:t>6. </a:t>
            </a:r>
            <a:r>
              <a:rPr lang="zh-CN" sz="1800" b="0">
                <a:solidFill>
                  <a:schemeClr val="tx1"/>
                </a:solidFill>
                <a:effectLst/>
                <a:latin typeface="+mn-ea"/>
                <a:ea typeface="+mn-ea"/>
                <a:cs typeface="+mn-ea"/>
              </a:rPr>
              <a:t>洋务运动局限性：</a:t>
            </a:r>
            <a:r>
              <a:rPr lang="zh-CN" sz="1800" u="sng">
                <a:solidFill>
                  <a:schemeClr val="tx1"/>
                </a:solidFill>
                <a:effectLst/>
                <a:latin typeface="+mn-ea"/>
                <a:ea typeface="+mn-ea"/>
                <a:cs typeface="+mn-ea"/>
              </a:rPr>
              <a:t>是一次失败的统治者的自救运动</a:t>
            </a:r>
            <a:r>
              <a:rPr lang="zh-CN" sz="1800" b="0">
                <a:solidFill>
                  <a:schemeClr val="tx1"/>
                </a:solidFill>
                <a:effectLst/>
                <a:latin typeface="+mn-ea"/>
                <a:ea typeface="+mn-ea"/>
                <a:cs typeface="+mn-ea"/>
              </a:rPr>
              <a:t>。</a:t>
            </a:r>
            <a:r>
              <a:rPr lang="zh-CN" sz="1800" b="0">
                <a:solidFill>
                  <a:schemeClr val="tx1"/>
                </a:solidFill>
                <a:latin typeface="+mn-ea"/>
                <a:ea typeface="+mn-ea"/>
                <a:cs typeface="+mn-ea"/>
              </a:rPr>
              <a:t>根本目的是维护和巩固清</a:t>
            </a:r>
            <a:endParaRPr lang="zh-CN" sz="1800" b="0">
              <a:solidFill>
                <a:schemeClr val="tx1"/>
              </a:solidFill>
              <a:latin typeface="+mn-ea"/>
              <a:ea typeface="+mn-ea"/>
              <a:cs typeface="+mn-ea"/>
            </a:endParaRPr>
          </a:p>
          <a:p>
            <a:pPr>
              <a:lnSpc>
                <a:spcPts val="2500"/>
              </a:lnSpc>
              <a:spcBef>
                <a:spcPts val="0"/>
              </a:spcBef>
            </a:pPr>
            <a:r>
              <a:rPr lang="zh-CN" sz="1800" b="0">
                <a:solidFill>
                  <a:schemeClr val="tx1"/>
                </a:solidFill>
                <a:latin typeface="+mn-ea"/>
                <a:ea typeface="+mn-ea"/>
                <a:cs typeface="+mn-ea"/>
              </a:rPr>
              <a:t>   政府的统治，没有使中国走上富强的道路。</a:t>
            </a:r>
            <a:endParaRPr lang="zh-CN" sz="1800" b="0">
              <a:solidFill>
                <a:schemeClr val="tx1"/>
              </a:solidFill>
              <a:latin typeface="+mn-ea"/>
              <a:ea typeface="+mn-ea"/>
              <a:cs typeface="+mn-ea"/>
            </a:endParaRPr>
          </a:p>
          <a:p>
            <a:pPr>
              <a:lnSpc>
                <a:spcPts val="2500"/>
              </a:lnSpc>
              <a:spcBef>
                <a:spcPts val="0"/>
              </a:spcBef>
            </a:pPr>
            <a:r>
              <a:rPr lang="en-US" altLang="zh-CN" sz="1800" b="0">
                <a:solidFill>
                  <a:schemeClr val="tx1"/>
                </a:solidFill>
                <a:latin typeface="+mn-ea"/>
                <a:ea typeface="+mn-ea"/>
                <a:cs typeface="+mn-ea"/>
              </a:rPr>
              <a:t>7</a:t>
            </a:r>
            <a:r>
              <a:rPr lang="zh-CN" altLang="en-US" sz="1800" b="0">
                <a:solidFill>
                  <a:schemeClr val="tx1"/>
                </a:solidFill>
                <a:latin typeface="+mn-ea"/>
                <a:ea typeface="+mn-ea"/>
                <a:cs typeface="+mn-ea"/>
              </a:rPr>
              <a:t>.19世纪末，资产阶级维新派的代表人物：</a:t>
            </a:r>
            <a:r>
              <a:rPr lang="zh-CN" altLang="en-US" sz="1800" u="sng">
                <a:solidFill>
                  <a:schemeClr val="tx1"/>
                </a:solidFill>
                <a:latin typeface="+mn-ea"/>
                <a:ea typeface="+mn-ea"/>
                <a:cs typeface="+mn-ea"/>
              </a:rPr>
              <a:t>康有为、梁启超</a:t>
            </a:r>
            <a:endParaRPr lang="zh-CN" altLang="en-US" sz="1800" u="sng">
              <a:solidFill>
                <a:schemeClr val="tx1"/>
              </a:solidFill>
              <a:latin typeface="+mn-ea"/>
              <a:ea typeface="+mn-ea"/>
              <a:cs typeface="+mn-ea"/>
            </a:endParaRPr>
          </a:p>
          <a:p>
            <a:pPr>
              <a:lnSpc>
                <a:spcPts val="2500"/>
              </a:lnSpc>
              <a:spcBef>
                <a:spcPts val="0"/>
              </a:spcBef>
            </a:pPr>
            <a:r>
              <a:rPr lang="en-US" altLang="zh-CN" sz="1800" b="0">
                <a:solidFill>
                  <a:schemeClr val="tx1"/>
                </a:solidFill>
                <a:latin typeface="+mn-ea"/>
                <a:ea typeface="+mn-ea"/>
                <a:cs typeface="+mn-ea"/>
              </a:rPr>
              <a:t>8</a:t>
            </a:r>
            <a:r>
              <a:rPr lang="zh-CN" altLang="en-US" sz="1800" b="0">
                <a:solidFill>
                  <a:schemeClr val="tx1"/>
                </a:solidFill>
                <a:latin typeface="+mn-ea"/>
                <a:ea typeface="+mn-ea"/>
                <a:cs typeface="+mn-ea"/>
              </a:rPr>
              <a:t>.维新变法运动的序幕：</a:t>
            </a:r>
            <a:r>
              <a:rPr lang="zh-CN" altLang="en-US" sz="1800" u="sng">
                <a:solidFill>
                  <a:schemeClr val="tx1"/>
                </a:solidFill>
                <a:latin typeface="+mn-ea"/>
                <a:ea typeface="+mn-ea"/>
                <a:cs typeface="+mn-ea"/>
              </a:rPr>
              <a:t>公车上书</a:t>
            </a:r>
            <a:endParaRPr lang="zh-CN" altLang="en-US" sz="1800" b="0" u="sng">
              <a:solidFill>
                <a:schemeClr val="tx1"/>
              </a:solidFill>
              <a:latin typeface="+mn-ea"/>
              <a:ea typeface="+mn-ea"/>
              <a:cs typeface="+mn-ea"/>
            </a:endParaRPr>
          </a:p>
          <a:p>
            <a:pPr>
              <a:lnSpc>
                <a:spcPts val="2500"/>
              </a:lnSpc>
              <a:spcBef>
                <a:spcPts val="0"/>
              </a:spcBef>
            </a:pPr>
            <a:r>
              <a:rPr lang="en-US" altLang="zh-CN" sz="1800" b="0">
                <a:solidFill>
                  <a:schemeClr val="tx1"/>
                </a:solidFill>
                <a:latin typeface="+mn-ea"/>
                <a:ea typeface="+mn-ea"/>
                <a:cs typeface="+mn-ea"/>
              </a:rPr>
              <a:t>9</a:t>
            </a:r>
            <a:r>
              <a:rPr lang="zh-CN" altLang="en-US" sz="1800" b="0">
                <a:solidFill>
                  <a:schemeClr val="tx1"/>
                </a:solidFill>
                <a:latin typeface="+mn-ea"/>
                <a:ea typeface="+mn-ea"/>
                <a:cs typeface="+mn-ea"/>
              </a:rPr>
              <a:t>.康有为、梁启超等掀起的维新变法运动：</a:t>
            </a:r>
            <a:r>
              <a:rPr lang="zh-CN" altLang="en-US" sz="1800" u="sng">
                <a:solidFill>
                  <a:schemeClr val="tx1"/>
                </a:solidFill>
                <a:latin typeface="+mn-ea"/>
                <a:ea typeface="+mn-ea"/>
                <a:cs typeface="+mn-ea"/>
              </a:rPr>
              <a:t>百日维新（戊戌变法）</a:t>
            </a:r>
            <a:endParaRPr lang="zh-CN" altLang="en-US" sz="1800" b="0" u="sng">
              <a:solidFill>
                <a:schemeClr val="tx1"/>
              </a:solidFill>
              <a:latin typeface="+mn-ea"/>
              <a:ea typeface="+mn-ea"/>
              <a:cs typeface="+mn-ea"/>
            </a:endParaRPr>
          </a:p>
          <a:p>
            <a:pPr>
              <a:lnSpc>
                <a:spcPts val="2500"/>
              </a:lnSpc>
              <a:spcBef>
                <a:spcPts val="0"/>
              </a:spcBef>
            </a:pPr>
            <a:r>
              <a:rPr lang="en-US" altLang="zh-CN" sz="1800" b="0">
                <a:solidFill>
                  <a:schemeClr val="tx1"/>
                </a:solidFill>
                <a:latin typeface="+mn-ea"/>
                <a:ea typeface="+mn-ea"/>
                <a:cs typeface="+mn-ea"/>
              </a:rPr>
              <a:t>10</a:t>
            </a:r>
            <a:r>
              <a:rPr lang="zh-CN" altLang="en-US" sz="1800" b="0">
                <a:solidFill>
                  <a:schemeClr val="tx1"/>
                </a:solidFill>
                <a:latin typeface="+mn-ea"/>
                <a:ea typeface="+mn-ea"/>
                <a:cs typeface="+mn-ea"/>
              </a:rPr>
              <a:t>.戊戌变法的主要影响：戊戌变法在</a:t>
            </a:r>
            <a:r>
              <a:rPr lang="zh-CN" altLang="en-US" sz="1800" u="sng">
                <a:solidFill>
                  <a:schemeClr val="tx1"/>
                </a:solidFill>
                <a:latin typeface="+mn-ea"/>
                <a:ea typeface="+mn-ea"/>
                <a:cs typeface="+mn-ea"/>
              </a:rPr>
              <a:t>思想文化方面</a:t>
            </a:r>
            <a:r>
              <a:rPr lang="zh-CN" altLang="en-US" sz="1800" b="0">
                <a:solidFill>
                  <a:schemeClr val="tx1"/>
                </a:solidFill>
                <a:latin typeface="+mn-ea"/>
                <a:ea typeface="+mn-ea"/>
                <a:cs typeface="+mn-ea"/>
              </a:rPr>
              <a:t>产生了广泛而持久的影响。</a:t>
            </a:r>
            <a:endParaRPr lang="zh-CN" altLang="en-US" sz="1800" b="0">
              <a:solidFill>
                <a:schemeClr val="tx1"/>
              </a:solidFill>
              <a:latin typeface="+mn-ea"/>
              <a:ea typeface="+mn-ea"/>
              <a:cs typeface="+mn-ea"/>
            </a:endParaRPr>
          </a:p>
        </p:txBody>
      </p:sp>
      <p:sp>
        <p:nvSpPr>
          <p:cNvPr id="2" name="文本框 1"/>
          <p:cNvSpPr txBox="1"/>
          <p:nvPr/>
        </p:nvSpPr>
        <p:spPr>
          <a:xfrm>
            <a:off x="3940175" y="497205"/>
            <a:ext cx="4140200" cy="352425"/>
          </a:xfrm>
          <a:prstGeom prst="rect">
            <a:avLst/>
          </a:prstGeom>
          <a:noFill/>
        </p:spPr>
        <p:txBody>
          <a:bodyPr wrap="none" rtlCol="0" anchor="t">
            <a:spAutoFit/>
          </a:bodyPr>
          <a:lstStyle/>
          <a:p>
            <a:r>
              <a:rPr lang="zh-CN" altLang="en-US" dirty="0" smtClean="0">
                <a:ln>
                  <a:solidFill>
                    <a:sysClr val="windowText" lastClr="000000"/>
                  </a:solidFill>
                </a:ln>
                <a:solidFill>
                  <a:schemeClr val="tx1">
                    <a:lumMod val="85000"/>
                    <a:lumOff val="15000"/>
                  </a:schemeClr>
                </a:solidFill>
                <a:latin typeface="黑体" panose="02010609060101010101" pitchFamily="49" charset="-122"/>
                <a:ea typeface="黑体" panose="02010609060101010101" pitchFamily="49" charset="-122"/>
                <a:cs typeface="黑体" panose="02010609060101010101" pitchFamily="49" charset="-122"/>
                <a:sym typeface="+mn-ea"/>
              </a:rPr>
              <a:t>请同学们用</a:t>
            </a:r>
            <a:r>
              <a:rPr lang="en-US" altLang="zh-CN" dirty="0" smtClean="0">
                <a:ln>
                  <a:solidFill>
                    <a:sysClr val="windowText" lastClr="000000"/>
                  </a:solidFill>
                </a:ln>
                <a:solidFill>
                  <a:schemeClr val="tx1">
                    <a:lumMod val="85000"/>
                    <a:lumOff val="15000"/>
                  </a:schemeClr>
                </a:solidFill>
                <a:latin typeface="黑体" panose="02010609060101010101" pitchFamily="49" charset="-122"/>
                <a:ea typeface="黑体" panose="02010609060101010101" pitchFamily="49" charset="-122"/>
                <a:cs typeface="黑体" panose="02010609060101010101" pitchFamily="49" charset="-122"/>
                <a:sym typeface="+mn-ea"/>
              </a:rPr>
              <a:t>5</a:t>
            </a:r>
            <a:r>
              <a:rPr lang="zh-CN" altLang="en-US" dirty="0" smtClean="0">
                <a:ln>
                  <a:solidFill>
                    <a:sysClr val="windowText" lastClr="000000"/>
                  </a:solidFill>
                </a:ln>
                <a:solidFill>
                  <a:schemeClr val="tx1">
                    <a:lumMod val="85000"/>
                    <a:lumOff val="15000"/>
                  </a:schemeClr>
                </a:solidFill>
                <a:latin typeface="黑体" panose="02010609060101010101" pitchFamily="49" charset="-122"/>
                <a:ea typeface="黑体" panose="02010609060101010101" pitchFamily="49" charset="-122"/>
                <a:cs typeface="黑体" panose="02010609060101010101" pitchFamily="49" charset="-122"/>
                <a:sym typeface="+mn-ea"/>
              </a:rPr>
              <a:t>分钟记住下面的知识点</a:t>
            </a:r>
            <a:endParaRPr lang="zh-CN" altLang="en-US" dirty="0" smtClean="0">
              <a:ln>
                <a:solidFill>
                  <a:sysClr val="windowText" lastClr="000000"/>
                </a:solidFill>
              </a:ln>
              <a:solidFill>
                <a:schemeClr val="tx1">
                  <a:lumMod val="85000"/>
                  <a:lumOff val="1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9" name="圆角矩形 8"/>
          <p:cNvSpPr/>
          <p:nvPr/>
        </p:nvSpPr>
        <p:spPr>
          <a:xfrm>
            <a:off x="483870" y="1123950"/>
            <a:ext cx="254635" cy="3394710"/>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圆角矩形 2"/>
          <p:cNvSpPr/>
          <p:nvPr/>
        </p:nvSpPr>
        <p:spPr>
          <a:xfrm>
            <a:off x="437515" y="4800600"/>
            <a:ext cx="347345" cy="1424940"/>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p:blinds/>
      </p:transition>
    </mc:Choice>
    <mc:Fallback>
      <p:transition spd="slow">
        <p:blind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ppt_x</p:attrName>
                                        </p:attrNameLst>
                                      </p:cBhvr>
                                      <p:tavLst>
                                        <p:tav tm="0">
                                          <p:val>
                                            <p:strVal val="#ppt_x"/>
                                          </p:val>
                                        </p:tav>
                                        <p:tav tm="100000">
                                          <p:val>
                                            <p:strVal val="#ppt_x"/>
                                          </p:val>
                                        </p:tav>
                                      </p:tavLst>
                                    </p:anim>
                                    <p:anim calcmode="lin" valueType="num">
                                      <p:cBhvr>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circle(in)">
                                      <p:cBhvr>
                                        <p:cTn id="13" dur="20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circle(in)">
                                      <p:cBhvr>
                                        <p:cTn id="18"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9" grpId="0" bldLvl="0" animBg="1"/>
      <p:bldP spid="3"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291" name="表格 12290"/>
          <p:cNvGraphicFramePr/>
          <p:nvPr>
            <p:custDataLst>
              <p:tags r:id="rId1"/>
            </p:custDataLst>
          </p:nvPr>
        </p:nvGraphicFramePr>
        <p:xfrm>
          <a:off x="716280" y="1300163"/>
          <a:ext cx="7673975" cy="3215005"/>
        </p:xfrm>
        <a:graphic>
          <a:graphicData uri="http://schemas.openxmlformats.org/drawingml/2006/table">
            <a:tbl>
              <a:tblPr/>
              <a:tblGrid>
                <a:gridCol w="1117600"/>
                <a:gridCol w="1367155"/>
                <a:gridCol w="2385695"/>
                <a:gridCol w="2803525"/>
              </a:tblGrid>
              <a:tr h="551180">
                <a:tc gridSpan="2">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lnSpc>
                          <a:spcPct val="135000"/>
                        </a:lnSpc>
                        <a:spcBef>
                          <a:spcPct val="0"/>
                        </a:spcBef>
                        <a:buFontTx/>
                        <a:buNone/>
                      </a:pPr>
                      <a:r>
                        <a:rPr lang="zh-CN" altLang="en-US" sz="2300" b="1" dirty="0">
                          <a:ln>
                            <a:solidFill>
                              <a:srgbClr val="F9FBFA"/>
                            </a:solidFill>
                          </a:ln>
                          <a:solidFill>
                            <a:schemeClr val="bg1"/>
                          </a:solidFill>
                          <a:latin typeface="Times New Roman" panose="02020603050405020304" pitchFamily="18" charset="0"/>
                          <a:ea typeface="黑体" panose="02010609060101010101" pitchFamily="49" charset="-122"/>
                        </a:rPr>
                        <a:t>项目</a:t>
                      </a:r>
                      <a:endParaRPr lang="zh-CN" altLang="en-US" sz="2300" b="1" dirty="0">
                        <a:ln>
                          <a:solidFill>
                            <a:srgbClr val="F9FBFA"/>
                          </a:solidFill>
                        </a:ln>
                        <a:solidFill>
                          <a:schemeClr val="bg1"/>
                        </a:solidFill>
                        <a:latin typeface="Times New Roman" panose="02020603050405020304" pitchFamily="18" charset="0"/>
                        <a:ea typeface="黑体" panose="02010609060101010101" pitchFamily="49" charset="-122"/>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c hMerge="1">
                  <a:tcPr>
                    <a:lnR w="12700">
                      <a:solidFill>
                        <a:schemeClr val="tx1"/>
                      </a:solidFill>
                      <a:prstDash val="solid"/>
                    </a:lnR>
                    <a:lnT w="12700">
                      <a:solidFill>
                        <a:schemeClr val="tx1"/>
                      </a:solidFill>
                      <a:prstDash val="solid"/>
                    </a:lnT>
                    <a:lnB w="12700">
                      <a:solidFill>
                        <a:schemeClr val="tx1"/>
                      </a:solidFill>
                      <a:prstDash val="solid"/>
                    </a:lnB>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lnSpc>
                          <a:spcPct val="135000"/>
                        </a:lnSpc>
                        <a:spcBef>
                          <a:spcPct val="0"/>
                        </a:spcBef>
                        <a:buFontTx/>
                        <a:buNone/>
                      </a:pPr>
                      <a:r>
                        <a:rPr lang="zh-CN" altLang="en-US" sz="2300" b="1" dirty="0">
                          <a:ln>
                            <a:solidFill>
                              <a:srgbClr val="F9FBFA"/>
                            </a:solidFill>
                          </a:ln>
                          <a:solidFill>
                            <a:schemeClr val="bg1"/>
                          </a:solidFill>
                          <a:latin typeface="Times New Roman" panose="02020603050405020304" pitchFamily="18" charset="0"/>
                          <a:ea typeface="黑体" panose="02010609060101010101" pitchFamily="49" charset="-122"/>
                        </a:rPr>
                        <a:t>洋务运动</a:t>
                      </a:r>
                      <a:endParaRPr lang="zh-CN" altLang="en-US" sz="2300" b="1" dirty="0">
                        <a:ln>
                          <a:solidFill>
                            <a:srgbClr val="F9FBFA"/>
                          </a:solidFill>
                        </a:ln>
                        <a:solidFill>
                          <a:schemeClr val="bg1"/>
                        </a:solidFill>
                        <a:latin typeface="Times New Roman" panose="02020603050405020304" pitchFamily="18" charset="0"/>
                        <a:ea typeface="黑体" panose="02010609060101010101" pitchFamily="49" charset="-122"/>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lnSpc>
                          <a:spcPct val="135000"/>
                        </a:lnSpc>
                        <a:spcBef>
                          <a:spcPct val="0"/>
                        </a:spcBef>
                        <a:buFontTx/>
                        <a:buNone/>
                      </a:pPr>
                      <a:r>
                        <a:rPr lang="zh-CN" altLang="en-US" sz="2300" b="1" dirty="0">
                          <a:ln>
                            <a:solidFill>
                              <a:srgbClr val="F9FBFA"/>
                            </a:solidFill>
                          </a:ln>
                          <a:solidFill>
                            <a:schemeClr val="bg1"/>
                          </a:solidFill>
                          <a:latin typeface="Times New Roman" panose="02020603050405020304" pitchFamily="18" charset="0"/>
                          <a:ea typeface="黑体" panose="02010609060101010101" pitchFamily="49" charset="-122"/>
                        </a:rPr>
                        <a:t>戊戌变法</a:t>
                      </a:r>
                      <a:endParaRPr lang="zh-CN" altLang="en-US" sz="2300" b="1" dirty="0">
                        <a:ln>
                          <a:solidFill>
                            <a:srgbClr val="F9FBFA"/>
                          </a:solidFill>
                        </a:ln>
                        <a:solidFill>
                          <a:schemeClr val="bg1"/>
                        </a:solidFill>
                        <a:latin typeface="Times New Roman" panose="02020603050405020304" pitchFamily="18" charset="0"/>
                        <a:ea typeface="黑体" panose="02010609060101010101" pitchFamily="49" charset="-122"/>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r>
              <a:tr h="487362">
                <a:tc rowSpan="4">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lnSpc>
                          <a:spcPct val="135000"/>
                        </a:lnSpc>
                        <a:spcBef>
                          <a:spcPct val="0"/>
                        </a:spcBef>
                        <a:buFontTx/>
                        <a:buNone/>
                      </a:pPr>
                      <a:r>
                        <a:rPr lang="zh-CN" altLang="en-US" sz="2000" b="1" dirty="0">
                          <a:ln>
                            <a:solidFill>
                              <a:srgbClr val="F9FBFA"/>
                            </a:solidFill>
                          </a:ln>
                          <a:solidFill>
                            <a:schemeClr val="bg1"/>
                          </a:solidFill>
                          <a:latin typeface="Times New Roman" panose="02020603050405020304" pitchFamily="18" charset="0"/>
                          <a:ea typeface="黑体" panose="02010609060101010101" pitchFamily="49" charset="-122"/>
                        </a:rPr>
                        <a:t>不同点</a:t>
                      </a:r>
                      <a:endParaRPr lang="zh-CN" altLang="en-US" sz="2000" b="1" dirty="0">
                        <a:ln>
                          <a:solidFill>
                            <a:srgbClr val="F9FBFA"/>
                          </a:solidFill>
                        </a:ln>
                        <a:solidFill>
                          <a:schemeClr val="bg1"/>
                        </a:solidFill>
                        <a:latin typeface="Times New Roman" panose="02020603050405020304" pitchFamily="18" charset="0"/>
                        <a:ea typeface="黑体" panose="02010609060101010101" pitchFamily="49" charset="-122"/>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spcBef>
                          <a:spcPct val="0"/>
                        </a:spcBef>
                        <a:buFontTx/>
                        <a:buNone/>
                      </a:pPr>
                      <a:r>
                        <a:rPr lang="zh-CN" altLang="en-US" sz="2200" dirty="0">
                          <a:ln>
                            <a:solidFill>
                              <a:srgbClr val="F9FBFA"/>
                            </a:solidFill>
                          </a:ln>
                          <a:solidFill>
                            <a:schemeClr val="bg1"/>
                          </a:solidFill>
                          <a:latin typeface="黑体" panose="02010609060101010101" pitchFamily="49" charset="-122"/>
                          <a:ea typeface="黑体" panose="02010609060101010101" pitchFamily="49" charset="-122"/>
                          <a:cs typeface="Times New Roman" panose="02020603050405020304" pitchFamily="18" charset="0"/>
                        </a:rPr>
                        <a:t>领导阶级</a:t>
                      </a:r>
                      <a:endParaRPr lang="zh-CN" altLang="en-US" sz="2200" dirty="0">
                        <a:ln>
                          <a:solidFill>
                            <a:srgbClr val="F9FBFA"/>
                          </a:solidFill>
                        </a:ln>
                        <a:solidFill>
                          <a:schemeClr val="bg1"/>
                        </a:solidFill>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spcBef>
                          <a:spcPct val="0"/>
                        </a:spcBef>
                        <a:buFontTx/>
                        <a:buNone/>
                      </a:pPr>
                      <a:endParaRPr lang="zh-CN" altLang="en-US" sz="2200" dirty="0">
                        <a:ln>
                          <a:solidFill>
                            <a:srgbClr val="F9FBFA"/>
                          </a:solidFill>
                        </a:ln>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spcBef>
                          <a:spcPct val="0"/>
                        </a:spcBef>
                        <a:buFontTx/>
                        <a:buNone/>
                      </a:pPr>
                      <a:endParaRPr lang="zh-CN" altLang="en-US" sz="2200" dirty="0">
                        <a:ln>
                          <a:solidFill>
                            <a:srgbClr val="F9FBFA"/>
                          </a:solidFill>
                        </a:ln>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r>
              <a:tr h="811213">
                <a:tc vMerge="1">
                  <a:tcPr>
                    <a:lnL w="12700">
                      <a:solidFill>
                        <a:schemeClr val="tx1"/>
                      </a:solidFill>
                      <a:prstDash val="solid"/>
                    </a:lnL>
                    <a:lnR w="12700">
                      <a:solidFill>
                        <a:schemeClr val="tx1"/>
                      </a:solidFill>
                      <a:prstDash val="solid"/>
                    </a:lnR>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spcBef>
                          <a:spcPct val="0"/>
                        </a:spcBef>
                        <a:buFontTx/>
                        <a:buNone/>
                      </a:pPr>
                      <a:r>
                        <a:rPr lang="zh-CN" altLang="en-US" sz="2200" dirty="0">
                          <a:ln>
                            <a:solidFill>
                              <a:srgbClr val="F9FBFA"/>
                            </a:solidFill>
                          </a:ln>
                          <a:solidFill>
                            <a:schemeClr val="bg1"/>
                          </a:solidFill>
                          <a:latin typeface="黑体" panose="02010609060101010101" pitchFamily="49" charset="-122"/>
                          <a:ea typeface="黑体" panose="02010609060101010101" pitchFamily="49" charset="-122"/>
                          <a:cs typeface="Times New Roman" panose="02020603050405020304" pitchFamily="18" charset="0"/>
                        </a:rPr>
                        <a:t>目的</a:t>
                      </a:r>
                      <a:endParaRPr lang="zh-CN" altLang="en-US" sz="2200" dirty="0">
                        <a:ln>
                          <a:solidFill>
                            <a:srgbClr val="F9FBFA"/>
                          </a:solidFill>
                        </a:ln>
                        <a:solidFill>
                          <a:schemeClr val="bg1"/>
                        </a:solidFill>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eaLnBrk="1" hangingPunct="1">
                        <a:spcBef>
                          <a:spcPct val="0"/>
                        </a:spcBef>
                        <a:buFontTx/>
                        <a:buNone/>
                      </a:pPr>
                      <a:endParaRPr lang="zh-CN" altLang="en-US" sz="2200" dirty="0">
                        <a:ln>
                          <a:solidFill>
                            <a:srgbClr val="F9FBFA"/>
                          </a:solidFill>
                        </a:ln>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eaLnBrk="1" hangingPunct="1">
                        <a:spcBef>
                          <a:spcPct val="0"/>
                        </a:spcBef>
                        <a:buFontTx/>
                        <a:buNone/>
                      </a:pPr>
                      <a:endParaRPr lang="zh-CN" altLang="en-US" sz="2200" dirty="0">
                        <a:ln>
                          <a:solidFill>
                            <a:srgbClr val="F9FBFA"/>
                          </a:solidFill>
                        </a:ln>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r>
              <a:tr h="817562">
                <a:tc vMerge="1">
                  <a:tcPr>
                    <a:lnL w="12700">
                      <a:solidFill>
                        <a:schemeClr val="tx1"/>
                      </a:solidFill>
                      <a:prstDash val="solid"/>
                    </a:lnL>
                    <a:lnR w="12700">
                      <a:solidFill>
                        <a:schemeClr val="tx1"/>
                      </a:solidFill>
                      <a:prstDash val="solid"/>
                    </a:lnR>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spcBef>
                          <a:spcPct val="0"/>
                        </a:spcBef>
                        <a:buFontTx/>
                        <a:buNone/>
                      </a:pPr>
                      <a:r>
                        <a:rPr lang="zh-CN" altLang="en-US" sz="2200" dirty="0">
                          <a:ln>
                            <a:solidFill>
                              <a:srgbClr val="F9FBFA"/>
                            </a:solidFill>
                          </a:ln>
                          <a:solidFill>
                            <a:schemeClr val="bg1"/>
                          </a:solidFill>
                          <a:latin typeface="黑体" panose="02010609060101010101" pitchFamily="49" charset="-122"/>
                          <a:ea typeface="黑体" panose="02010609060101010101" pitchFamily="49" charset="-122"/>
                          <a:cs typeface="Times New Roman" panose="02020603050405020304" pitchFamily="18" charset="0"/>
                        </a:rPr>
                        <a:t>性质</a:t>
                      </a:r>
                      <a:endParaRPr lang="zh-CN" altLang="en-US" sz="2200" dirty="0">
                        <a:ln>
                          <a:solidFill>
                            <a:srgbClr val="F9FBFA"/>
                          </a:solidFill>
                        </a:ln>
                        <a:solidFill>
                          <a:schemeClr val="bg1"/>
                        </a:solidFill>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eaLnBrk="1" hangingPunct="1">
                        <a:spcBef>
                          <a:spcPct val="0"/>
                        </a:spcBef>
                        <a:buFontTx/>
                        <a:buNone/>
                      </a:pPr>
                      <a:endParaRPr lang="zh-CN" altLang="en-US" sz="2200" dirty="0">
                        <a:ln>
                          <a:solidFill>
                            <a:srgbClr val="F9FBFA"/>
                          </a:solidFill>
                        </a:ln>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eaLnBrk="1" hangingPunct="1">
                        <a:spcBef>
                          <a:spcPct val="0"/>
                        </a:spcBef>
                        <a:buFontTx/>
                        <a:buNone/>
                      </a:pPr>
                      <a:endParaRPr lang="zh-CN" altLang="en-US" sz="2200" dirty="0">
                        <a:ln>
                          <a:solidFill>
                            <a:srgbClr val="F9FBFA"/>
                          </a:solidFill>
                        </a:ln>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r>
              <a:tr h="547688">
                <a:tc vMerge="1">
                  <a:tcPr>
                    <a:lnL w="12700">
                      <a:solidFill>
                        <a:schemeClr val="tx1"/>
                      </a:solidFill>
                      <a:prstDash val="solid"/>
                    </a:lnL>
                    <a:lnR w="12700">
                      <a:solidFill>
                        <a:schemeClr val="tx1"/>
                      </a:solidFill>
                      <a:prstDash val="solid"/>
                    </a:lnR>
                    <a:lnB w="12700">
                      <a:solidFill>
                        <a:schemeClr val="tx1"/>
                      </a:solidFill>
                      <a:prstDash val="solid"/>
                    </a:lnB>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spcBef>
                          <a:spcPct val="0"/>
                        </a:spcBef>
                        <a:buFontTx/>
                        <a:buNone/>
                      </a:pPr>
                      <a:r>
                        <a:rPr lang="zh-CN" altLang="en-US" sz="2200" dirty="0">
                          <a:ln>
                            <a:solidFill>
                              <a:srgbClr val="F9FBFA"/>
                            </a:solidFill>
                          </a:ln>
                          <a:solidFill>
                            <a:schemeClr val="bg1"/>
                          </a:solidFill>
                          <a:latin typeface="黑体" panose="02010609060101010101" pitchFamily="49" charset="-122"/>
                          <a:ea typeface="黑体" panose="02010609060101010101" pitchFamily="49" charset="-122"/>
                          <a:cs typeface="Times New Roman" panose="02020603050405020304" pitchFamily="18" charset="0"/>
                        </a:rPr>
                        <a:t>学习重点</a:t>
                      </a:r>
                      <a:endParaRPr lang="zh-CN" altLang="en-US" sz="2200" dirty="0">
                        <a:ln>
                          <a:solidFill>
                            <a:srgbClr val="F9FBFA"/>
                          </a:solidFill>
                        </a:ln>
                        <a:solidFill>
                          <a:schemeClr val="bg1"/>
                        </a:solidFill>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spcBef>
                          <a:spcPct val="0"/>
                        </a:spcBef>
                        <a:buFontTx/>
                        <a:buNone/>
                      </a:pPr>
                      <a:endParaRPr lang="zh-CN" altLang="en-US" sz="2200" dirty="0">
                        <a:ln>
                          <a:solidFill>
                            <a:srgbClr val="F9FBFA"/>
                          </a:solidFill>
                        </a:ln>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c>
                  <a:txBody>
                    <a:bodyPr/>
                    <a:lstStyle>
                      <a:lvl1pPr marL="342900" lvl="0" indent="-342900" algn="l" defTabSz="914400" rtl="0" eaLnBrk="1" fontAlgn="base" latinLnBrk="0" hangingPunct="1">
                        <a:lnSpc>
                          <a:spcPct val="100000"/>
                        </a:lnSpc>
                        <a:spcBef>
                          <a:spcPct val="20000"/>
                        </a:spcBef>
                        <a:spcAft>
                          <a:spcPct val="0"/>
                        </a:spcAft>
                        <a:buClrTx/>
                        <a:buSzTx/>
                        <a:buFontTx/>
                        <a:buChar char="•"/>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ClrTx/>
                        <a:buSzTx/>
                        <a:buFontTx/>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ClrTx/>
                        <a:buSzTx/>
                        <a:buFontTx/>
                        <a:buChar char="•"/>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ClrTx/>
                        <a:buSzTx/>
                        <a:buFontTx/>
                        <a:buChar char="»"/>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eaLnBrk="1" hangingPunct="1">
                        <a:spcBef>
                          <a:spcPct val="0"/>
                        </a:spcBef>
                        <a:buFontTx/>
                        <a:buNone/>
                      </a:pPr>
                      <a:endParaRPr lang="zh-CN" altLang="en-US" sz="2200" dirty="0">
                        <a:ln>
                          <a:solidFill>
                            <a:srgbClr val="F9FBFA"/>
                          </a:solidFill>
                        </a:ln>
                        <a:latin typeface="黑体" panose="02010609060101010101" pitchFamily="49" charset="-122"/>
                        <a:ea typeface="黑体" panose="02010609060101010101" pitchFamily="49" charset="-122"/>
                        <a:cs typeface="Times New Roman" panose="02020603050405020304" pitchFamily="18" charset="0"/>
                      </a:endParaRPr>
                    </a:p>
                  </a:txBody>
                  <a:tcPr marL="68580" marR="68580" marT="0" marB="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2"/>
                    </a:solidFill>
                  </a:tcPr>
                </a:tc>
              </a:tr>
            </a:tbl>
          </a:graphicData>
        </a:graphic>
      </p:graphicFrame>
      <p:sp>
        <p:nvSpPr>
          <p:cNvPr id="3" name="文本框 2"/>
          <p:cNvSpPr txBox="1"/>
          <p:nvPr/>
        </p:nvSpPr>
        <p:spPr>
          <a:xfrm>
            <a:off x="716280" y="614363"/>
            <a:ext cx="5464175" cy="457200"/>
          </a:xfrm>
          <a:prstGeom prst="rect">
            <a:avLst/>
          </a:prstGeom>
          <a:noFill/>
        </p:spPr>
        <p:txBody>
          <a:bodyPr>
            <a:spAutoFit/>
          </a:bodyPr>
          <a:lstStyle/>
          <a:p>
            <a:r>
              <a:rPr lang="zh-CN" altLang="en-US" sz="2800" noProof="1">
                <a:solidFill>
                  <a:schemeClr val="accent1"/>
                </a:solidFill>
                <a:effectLst>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sym typeface="+mn-ea"/>
              </a:rPr>
              <a:t>洋务运动与戊戌变法的异同</a:t>
            </a:r>
            <a:endParaRPr lang="zh-CN" altLang="en-US" sz="2800" noProof="1">
              <a:solidFill>
                <a:schemeClr val="accent1"/>
              </a:solidFill>
              <a:effectLst>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sym typeface="+mn-ea"/>
            </a:endParaRPr>
          </a:p>
        </p:txBody>
      </p:sp>
      <p:sp>
        <p:nvSpPr>
          <p:cNvPr id="4" name="文本框 3"/>
          <p:cNvSpPr txBox="1">
            <a:spLocks noChangeArrowheads="1"/>
          </p:cNvSpPr>
          <p:nvPr/>
        </p:nvSpPr>
        <p:spPr bwMode="auto">
          <a:xfrm>
            <a:off x="3419793" y="1947863"/>
            <a:ext cx="1995487" cy="352425"/>
          </a:xfrm>
          <a:prstGeom prst="rect">
            <a:avLst/>
          </a:prstGeom>
          <a:noFill/>
          <a:ln w="9525">
            <a:noFill/>
            <a:miter lim="800000"/>
          </a:ln>
        </p:spPr>
        <p:txBody>
          <a:bodyPr>
            <a:spAutoFit/>
          </a:bodyPr>
          <a:lstStyle/>
          <a:p>
            <a:pPr algn="ctr">
              <a:spcBef>
                <a:spcPct val="0"/>
              </a:spcBef>
            </a:pPr>
            <a:r>
              <a:rPr lang="zh-CN" altLang="en-US">
                <a:solidFill>
                  <a:srgbClr val="FFFF00"/>
                </a:solidFill>
                <a:latin typeface="黑体" panose="02010609060101010101" pitchFamily="49" charset="-122"/>
                <a:ea typeface="黑体" panose="02010609060101010101" pitchFamily="49" charset="-122"/>
              </a:rPr>
              <a:t>地主阶级洋务派</a:t>
            </a:r>
            <a:endParaRPr lang="zh-CN" altLang="en-US">
              <a:solidFill>
                <a:srgbClr val="FFFF00"/>
              </a:solidFill>
              <a:latin typeface="黑体" panose="02010609060101010101" pitchFamily="49" charset="-122"/>
              <a:ea typeface="黑体" panose="02010609060101010101" pitchFamily="49" charset="-122"/>
            </a:endParaRPr>
          </a:p>
        </p:txBody>
      </p:sp>
      <p:sp>
        <p:nvSpPr>
          <p:cNvPr id="5" name="文本框 4"/>
          <p:cNvSpPr txBox="1">
            <a:spLocks noChangeArrowheads="1"/>
          </p:cNvSpPr>
          <p:nvPr/>
        </p:nvSpPr>
        <p:spPr bwMode="auto">
          <a:xfrm>
            <a:off x="5982018" y="1871663"/>
            <a:ext cx="2109787" cy="352425"/>
          </a:xfrm>
          <a:prstGeom prst="rect">
            <a:avLst/>
          </a:prstGeom>
          <a:noFill/>
          <a:ln w="9525">
            <a:noFill/>
            <a:miter lim="800000"/>
          </a:ln>
        </p:spPr>
        <p:txBody>
          <a:bodyPr>
            <a:spAutoFit/>
          </a:bodyPr>
          <a:lstStyle/>
          <a:p>
            <a:pPr algn="ctr">
              <a:spcBef>
                <a:spcPct val="0"/>
              </a:spcBef>
            </a:pPr>
            <a:r>
              <a:rPr lang="zh-CN" altLang="en-US">
                <a:solidFill>
                  <a:srgbClr val="FFFF00"/>
                </a:solidFill>
                <a:latin typeface="黑体" panose="02010609060101010101" pitchFamily="49" charset="-122"/>
                <a:ea typeface="黑体" panose="02010609060101010101" pitchFamily="49" charset="-122"/>
              </a:rPr>
              <a:t>资产阶级维新派</a:t>
            </a:r>
            <a:endParaRPr lang="zh-CN" altLang="en-US">
              <a:solidFill>
                <a:srgbClr val="FFFF00"/>
              </a:solidFill>
              <a:latin typeface="黑体" panose="02010609060101010101" pitchFamily="49" charset="-122"/>
              <a:ea typeface="黑体" panose="02010609060101010101" pitchFamily="49" charset="-122"/>
            </a:endParaRPr>
          </a:p>
        </p:txBody>
      </p:sp>
      <p:sp>
        <p:nvSpPr>
          <p:cNvPr id="6" name="文本框 5"/>
          <p:cNvSpPr txBox="1">
            <a:spLocks noChangeArrowheads="1"/>
          </p:cNvSpPr>
          <p:nvPr/>
        </p:nvSpPr>
        <p:spPr bwMode="auto">
          <a:xfrm>
            <a:off x="3286443" y="2546350"/>
            <a:ext cx="2281237" cy="352425"/>
          </a:xfrm>
          <a:prstGeom prst="rect">
            <a:avLst/>
          </a:prstGeom>
          <a:noFill/>
          <a:ln w="9525">
            <a:noFill/>
            <a:miter lim="800000"/>
          </a:ln>
        </p:spPr>
        <p:txBody>
          <a:bodyPr>
            <a:spAutoFit/>
          </a:bodyPr>
          <a:lstStyle/>
          <a:p>
            <a:r>
              <a:rPr lang="zh-CN" altLang="en-US">
                <a:solidFill>
                  <a:srgbClr val="FFFF00"/>
                </a:solidFill>
                <a:latin typeface="黑体" panose="02010609060101010101" pitchFamily="49" charset="-122"/>
                <a:ea typeface="黑体" panose="02010609060101010101" pitchFamily="49" charset="-122"/>
              </a:rPr>
              <a:t>维护清朝封建统治</a:t>
            </a:r>
            <a:endParaRPr lang="zh-CN" altLang="en-US">
              <a:solidFill>
                <a:srgbClr val="FFFF00"/>
              </a:solidFill>
              <a:latin typeface="黑体" panose="02010609060101010101" pitchFamily="49" charset="-122"/>
              <a:ea typeface="黑体" panose="02010609060101010101" pitchFamily="49" charset="-122"/>
            </a:endParaRPr>
          </a:p>
        </p:txBody>
      </p:sp>
      <p:sp>
        <p:nvSpPr>
          <p:cNvPr id="7" name="文本框 6"/>
          <p:cNvSpPr txBox="1">
            <a:spLocks noChangeArrowheads="1"/>
          </p:cNvSpPr>
          <p:nvPr/>
        </p:nvSpPr>
        <p:spPr bwMode="auto">
          <a:xfrm>
            <a:off x="5677218" y="2481263"/>
            <a:ext cx="2566987" cy="614362"/>
          </a:xfrm>
          <a:prstGeom prst="rect">
            <a:avLst/>
          </a:prstGeom>
          <a:noFill/>
          <a:ln w="9525">
            <a:noFill/>
            <a:miter lim="800000"/>
          </a:ln>
        </p:spPr>
        <p:txBody>
          <a:bodyPr>
            <a:spAutoFit/>
          </a:bodyPr>
          <a:lstStyle/>
          <a:p>
            <a:pPr>
              <a:spcBef>
                <a:spcPct val="0"/>
              </a:spcBef>
            </a:pPr>
            <a:r>
              <a:rPr lang="zh-CN" altLang="en-US">
                <a:solidFill>
                  <a:srgbClr val="FFFF00"/>
                </a:solidFill>
                <a:latin typeface="黑体" panose="02010609060101010101" pitchFamily="49" charset="-122"/>
                <a:ea typeface="黑体" panose="02010609060101010101" pitchFamily="49" charset="-122"/>
              </a:rPr>
              <a:t>救亡图存，发展资本主义</a:t>
            </a:r>
            <a:endParaRPr lang="zh-CN" altLang="en-US">
              <a:solidFill>
                <a:srgbClr val="FFFF00"/>
              </a:solidFill>
              <a:latin typeface="黑体" panose="02010609060101010101" pitchFamily="49" charset="-122"/>
              <a:ea typeface="黑体" panose="02010609060101010101" pitchFamily="49" charset="-122"/>
            </a:endParaRPr>
          </a:p>
        </p:txBody>
      </p:sp>
      <p:sp>
        <p:nvSpPr>
          <p:cNvPr id="8" name="文本框 7"/>
          <p:cNvSpPr txBox="1">
            <a:spLocks noChangeArrowheads="1"/>
          </p:cNvSpPr>
          <p:nvPr/>
        </p:nvSpPr>
        <p:spPr bwMode="auto">
          <a:xfrm>
            <a:off x="3294380" y="3251200"/>
            <a:ext cx="2214563" cy="614363"/>
          </a:xfrm>
          <a:prstGeom prst="rect">
            <a:avLst/>
          </a:prstGeom>
          <a:noFill/>
          <a:ln w="9525">
            <a:noFill/>
            <a:miter lim="800000"/>
          </a:ln>
        </p:spPr>
        <p:txBody>
          <a:bodyPr>
            <a:spAutoFit/>
          </a:bodyPr>
          <a:lstStyle/>
          <a:p>
            <a:pPr>
              <a:spcBef>
                <a:spcPct val="0"/>
              </a:spcBef>
            </a:pPr>
            <a:r>
              <a:rPr lang="zh-CN" altLang="en-US">
                <a:solidFill>
                  <a:srgbClr val="FFFF00"/>
                </a:solidFill>
                <a:latin typeface="黑体" panose="02010609060101010101" pitchFamily="49" charset="-122"/>
                <a:ea typeface="黑体" panose="02010609060101010101" pitchFamily="49" charset="-122"/>
              </a:rPr>
              <a:t>一次封建统治者的自救运动</a:t>
            </a:r>
            <a:endParaRPr lang="zh-CN" altLang="en-US">
              <a:solidFill>
                <a:srgbClr val="FFFF00"/>
              </a:solidFill>
              <a:latin typeface="黑体" panose="02010609060101010101" pitchFamily="49" charset="-122"/>
              <a:ea typeface="黑体" panose="02010609060101010101" pitchFamily="49" charset="-122"/>
            </a:endParaRPr>
          </a:p>
        </p:txBody>
      </p:sp>
      <p:sp>
        <p:nvSpPr>
          <p:cNvPr id="9" name="文本框 8"/>
          <p:cNvSpPr txBox="1">
            <a:spLocks noChangeArrowheads="1"/>
          </p:cNvSpPr>
          <p:nvPr/>
        </p:nvSpPr>
        <p:spPr bwMode="auto">
          <a:xfrm>
            <a:off x="5723255" y="3327400"/>
            <a:ext cx="2452688" cy="614363"/>
          </a:xfrm>
          <a:prstGeom prst="rect">
            <a:avLst/>
          </a:prstGeom>
          <a:noFill/>
          <a:ln w="9525">
            <a:noFill/>
            <a:miter lim="800000"/>
          </a:ln>
        </p:spPr>
        <p:txBody>
          <a:bodyPr>
            <a:spAutoFit/>
          </a:bodyPr>
          <a:lstStyle/>
          <a:p>
            <a:r>
              <a:rPr lang="zh-CN" altLang="en-US">
                <a:solidFill>
                  <a:srgbClr val="FFFF00"/>
                </a:solidFill>
                <a:latin typeface="黑体" panose="02010609060101010101" pitchFamily="49" charset="-122"/>
                <a:ea typeface="黑体" panose="02010609060101010101" pitchFamily="49" charset="-122"/>
              </a:rPr>
              <a:t>一场资产阶级性质的改良运动</a:t>
            </a:r>
            <a:endParaRPr lang="zh-CN" altLang="en-US">
              <a:solidFill>
                <a:srgbClr val="FFFF00"/>
              </a:solidFill>
              <a:latin typeface="黑体" panose="02010609060101010101" pitchFamily="49" charset="-122"/>
              <a:ea typeface="黑体" panose="02010609060101010101" pitchFamily="49" charset="-122"/>
            </a:endParaRPr>
          </a:p>
        </p:txBody>
      </p:sp>
      <p:sp>
        <p:nvSpPr>
          <p:cNvPr id="10" name="文本框 9"/>
          <p:cNvSpPr txBox="1">
            <a:spLocks noChangeArrowheads="1"/>
          </p:cNvSpPr>
          <p:nvPr/>
        </p:nvSpPr>
        <p:spPr bwMode="auto">
          <a:xfrm>
            <a:off x="3432493" y="4089400"/>
            <a:ext cx="1938337" cy="352425"/>
          </a:xfrm>
          <a:prstGeom prst="rect">
            <a:avLst/>
          </a:prstGeom>
          <a:noFill/>
          <a:ln w="9525">
            <a:noFill/>
            <a:miter lim="800000"/>
          </a:ln>
        </p:spPr>
        <p:txBody>
          <a:bodyPr>
            <a:spAutoFit/>
          </a:bodyPr>
          <a:lstStyle/>
          <a:p>
            <a:pPr algn="ctr">
              <a:spcBef>
                <a:spcPct val="0"/>
              </a:spcBef>
            </a:pPr>
            <a:r>
              <a:rPr lang="zh-CN" altLang="en-US">
                <a:solidFill>
                  <a:srgbClr val="FFFF00"/>
                </a:solidFill>
                <a:latin typeface="黑体" panose="02010609060101010101" pitchFamily="49" charset="-122"/>
                <a:ea typeface="黑体" panose="02010609060101010101" pitchFamily="49" charset="-122"/>
              </a:rPr>
              <a:t>学习西方技术</a:t>
            </a:r>
            <a:endParaRPr lang="zh-CN" altLang="en-US">
              <a:solidFill>
                <a:srgbClr val="FFFF00"/>
              </a:solidFill>
              <a:latin typeface="黑体" panose="02010609060101010101" pitchFamily="49" charset="-122"/>
              <a:ea typeface="黑体" panose="02010609060101010101" pitchFamily="49" charset="-122"/>
            </a:endParaRPr>
          </a:p>
        </p:txBody>
      </p:sp>
      <p:sp>
        <p:nvSpPr>
          <p:cNvPr id="11" name="文本框 10"/>
          <p:cNvSpPr txBox="1">
            <a:spLocks noChangeArrowheads="1"/>
          </p:cNvSpPr>
          <p:nvPr/>
        </p:nvSpPr>
        <p:spPr bwMode="auto">
          <a:xfrm>
            <a:off x="5847080" y="4089400"/>
            <a:ext cx="2252663" cy="352425"/>
          </a:xfrm>
          <a:prstGeom prst="rect">
            <a:avLst/>
          </a:prstGeom>
          <a:noFill/>
          <a:ln w="9525">
            <a:noFill/>
            <a:miter lim="800000"/>
          </a:ln>
        </p:spPr>
        <p:txBody>
          <a:bodyPr>
            <a:spAutoFit/>
          </a:bodyPr>
          <a:lstStyle/>
          <a:p>
            <a:r>
              <a:rPr lang="zh-CN" altLang="en-US">
                <a:solidFill>
                  <a:srgbClr val="FFFF00"/>
                </a:solidFill>
                <a:latin typeface="黑体" panose="02010609060101010101" pitchFamily="49" charset="-122"/>
                <a:ea typeface="黑体" panose="02010609060101010101" pitchFamily="49" charset="-122"/>
              </a:rPr>
              <a:t>学习西方制度</a:t>
            </a:r>
            <a:endParaRPr lang="zh-CN" altLang="en-US">
              <a:solidFill>
                <a:srgbClr val="FFFF00"/>
              </a:solidFill>
              <a:latin typeface="黑体" panose="02010609060101010101" pitchFamily="49" charset="-122"/>
              <a:ea typeface="黑体" panose="02010609060101010101" pitchFamily="49" charset="-122"/>
            </a:endParaRPr>
          </a:p>
        </p:txBody>
      </p:sp>
      <p:sp>
        <p:nvSpPr>
          <p:cNvPr id="2" name="矩形 1"/>
          <p:cNvSpPr>
            <a:spLocks noChangeArrowheads="1"/>
          </p:cNvSpPr>
          <p:nvPr/>
        </p:nvSpPr>
        <p:spPr bwMode="auto">
          <a:xfrm>
            <a:off x="1897380" y="4924425"/>
            <a:ext cx="6492875" cy="876300"/>
          </a:xfrm>
          <a:prstGeom prst="rect">
            <a:avLst/>
          </a:prstGeom>
          <a:solidFill>
            <a:srgbClr val="002060"/>
          </a:solidFill>
          <a:ln w="19050">
            <a:solidFill>
              <a:srgbClr val="FFFF00"/>
            </a:solidFill>
            <a:round/>
          </a:ln>
        </p:spPr>
        <p:txBody>
          <a:bodyPr>
            <a:spAutoFit/>
          </a:bodyPr>
          <a:lstStyle/>
          <a:p>
            <a:pPr>
              <a:spcBef>
                <a:spcPct val="0"/>
              </a:spcBef>
            </a:pPr>
            <a:r>
              <a:rPr lang="zh-CN" altLang="en-US">
                <a:solidFill>
                  <a:srgbClr val="FFFF00"/>
                </a:solidFill>
                <a:latin typeface="黑体" panose="02010609060101010101" pitchFamily="49" charset="-122"/>
                <a:ea typeface="黑体" panose="02010609060101010101" pitchFamily="49" charset="-122"/>
              </a:rPr>
              <a:t>主张向西方学习，是中国近代化历程中的重要探索</a:t>
            </a:r>
            <a:endParaRPr lang="zh-CN" altLang="en-US">
              <a:solidFill>
                <a:srgbClr val="FFFF00"/>
              </a:solidFill>
              <a:latin typeface="黑体" panose="02010609060101010101" pitchFamily="49" charset="-122"/>
              <a:ea typeface="黑体" panose="02010609060101010101" pitchFamily="49" charset="-122"/>
            </a:endParaRPr>
          </a:p>
          <a:p>
            <a:pPr>
              <a:spcBef>
                <a:spcPct val="0"/>
              </a:spcBef>
            </a:pPr>
            <a:endParaRPr lang="zh-CN" altLang="en-US">
              <a:solidFill>
                <a:srgbClr val="FFFF00"/>
              </a:solidFill>
              <a:latin typeface="黑体" panose="02010609060101010101" pitchFamily="49" charset="-122"/>
              <a:ea typeface="黑体" panose="02010609060101010101" pitchFamily="49" charset="-122"/>
            </a:endParaRPr>
          </a:p>
          <a:p>
            <a:pPr>
              <a:spcBef>
                <a:spcPct val="0"/>
              </a:spcBef>
            </a:pPr>
            <a:endParaRPr lang="zh-CN" altLang="en-US">
              <a:solidFill>
                <a:srgbClr val="FFFF00"/>
              </a:solidFill>
              <a:latin typeface="黑体" panose="02010609060101010101" pitchFamily="49" charset="-122"/>
              <a:ea typeface="黑体" panose="02010609060101010101" pitchFamily="49" charset="-122"/>
            </a:endParaRPr>
          </a:p>
        </p:txBody>
      </p:sp>
      <p:sp>
        <p:nvSpPr>
          <p:cNvPr id="15399" name="矩形 12"/>
          <p:cNvSpPr>
            <a:spLocks noChangeArrowheads="1"/>
          </p:cNvSpPr>
          <p:nvPr/>
        </p:nvSpPr>
        <p:spPr bwMode="auto">
          <a:xfrm>
            <a:off x="778193" y="5095875"/>
            <a:ext cx="1025525" cy="352425"/>
          </a:xfrm>
          <a:prstGeom prst="rect">
            <a:avLst/>
          </a:prstGeom>
          <a:solidFill>
            <a:srgbClr val="002060"/>
          </a:solidFill>
          <a:ln w="19050">
            <a:solidFill>
              <a:srgbClr val="FFFF00"/>
            </a:solidFill>
            <a:round/>
          </a:ln>
        </p:spPr>
        <p:txBody>
          <a:bodyPr>
            <a:spAutoFit/>
          </a:bodyPr>
          <a:lstStyle/>
          <a:p>
            <a:pPr>
              <a:spcBef>
                <a:spcPct val="0"/>
              </a:spcBef>
            </a:pPr>
            <a:r>
              <a:rPr lang="zh-CN" altLang="zh-CN">
                <a:solidFill>
                  <a:srgbClr val="FFFF00"/>
                </a:solidFill>
                <a:latin typeface="黑体" panose="02010609060101010101" pitchFamily="49" charset="-122"/>
                <a:ea typeface="黑体" panose="02010609060101010101" pitchFamily="49" charset="-122"/>
                <a:sym typeface="宋体" panose="02010600030101010101" pitchFamily="2" charset="-122"/>
              </a:rPr>
              <a:t>相同点：</a:t>
            </a:r>
            <a:endParaRPr lang="zh-CN" altLang="zh-CN">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sp>
        <p:nvSpPr>
          <p:cNvPr id="14" name="文本框 13"/>
          <p:cNvSpPr txBox="1">
            <a:spLocks noChangeArrowheads="1"/>
          </p:cNvSpPr>
          <p:nvPr/>
        </p:nvSpPr>
        <p:spPr bwMode="auto">
          <a:xfrm>
            <a:off x="2016443" y="5362575"/>
            <a:ext cx="2897187" cy="352425"/>
          </a:xfrm>
          <a:prstGeom prst="rect">
            <a:avLst/>
          </a:prstGeom>
          <a:noFill/>
          <a:ln w="9525">
            <a:noFill/>
            <a:miter lim="800000"/>
          </a:ln>
        </p:spPr>
        <p:txBody>
          <a:bodyPr>
            <a:spAutoFit/>
          </a:bodyPr>
          <a:lstStyle/>
          <a:p>
            <a:r>
              <a:rPr lang="zh-CN" altLang="en-US">
                <a:solidFill>
                  <a:srgbClr val="FFFF00"/>
                </a:solidFill>
                <a:latin typeface="黑体" panose="02010609060101010101" pitchFamily="49" charset="-122"/>
                <a:ea typeface="黑体" panose="02010609060101010101" pitchFamily="49" charset="-122"/>
              </a:rPr>
              <a:t>结果都失败了</a:t>
            </a:r>
            <a:endParaRPr lang="zh-CN" altLang="en-US">
              <a:solidFill>
                <a:srgbClr val="FFFF00"/>
              </a:solidFill>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5399"/>
                                        </p:tgtEl>
                                        <p:attrNameLst>
                                          <p:attrName>style.visibility</p:attrName>
                                        </p:attrNameLst>
                                      </p:cBhvr>
                                      <p:to>
                                        <p:strVal val="visible"/>
                                      </p:to>
                                    </p:set>
                                    <p:anim calcmode="lin" valueType="num">
                                      <p:cBhvr additive="base">
                                        <p:cTn id="43" dur="500" fill="hold"/>
                                        <p:tgtEl>
                                          <p:spTgt spid="15399"/>
                                        </p:tgtEl>
                                        <p:attrNameLst>
                                          <p:attrName>ppt_x</p:attrName>
                                        </p:attrNameLst>
                                      </p:cBhvr>
                                      <p:tavLst>
                                        <p:tav tm="0">
                                          <p:val>
                                            <p:strVal val="#ppt_x"/>
                                          </p:val>
                                        </p:tav>
                                        <p:tav tm="100000">
                                          <p:val>
                                            <p:strVal val="#ppt_x"/>
                                          </p:val>
                                        </p:tav>
                                      </p:tavLst>
                                    </p:anim>
                                    <p:anim calcmode="lin" valueType="num">
                                      <p:cBhvr additive="base">
                                        <p:cTn id="44" dur="500" fill="hold"/>
                                        <p:tgtEl>
                                          <p:spTgt spid="1539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
                                        </p:tgtEl>
                                        <p:attrNameLst>
                                          <p:attrName>style.visibility</p:attrName>
                                        </p:attrNameLst>
                                      </p:cBhvr>
                                      <p:to>
                                        <p:strVal val="visible"/>
                                      </p:to>
                                    </p:set>
                                    <p:anim calcmode="lin" valueType="num">
                                      <p:cBhvr additive="base">
                                        <p:cTn id="49" dur="500" fill="hold"/>
                                        <p:tgtEl>
                                          <p:spTgt spid="2"/>
                                        </p:tgtEl>
                                        <p:attrNameLst>
                                          <p:attrName>ppt_x</p:attrName>
                                        </p:attrNameLst>
                                      </p:cBhvr>
                                      <p:tavLst>
                                        <p:tav tm="0">
                                          <p:val>
                                            <p:strVal val="#ppt_x"/>
                                          </p:val>
                                        </p:tav>
                                        <p:tav tm="100000">
                                          <p:val>
                                            <p:strVal val="#ppt_x"/>
                                          </p:val>
                                        </p:tav>
                                      </p:tavLst>
                                    </p:anim>
                                    <p:anim calcmode="lin" valueType="num">
                                      <p:cBhvr additive="base">
                                        <p:cTn id="5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14"/>
                                        </p:tgtEl>
                                        <p:attrNameLst>
                                          <p:attrName>style.visibility</p:attrName>
                                        </p:attrNameLst>
                                      </p:cBhvr>
                                      <p:to>
                                        <p:strVal val="visible"/>
                                      </p:to>
                                    </p:set>
                                    <p:anim calcmode="lin" valueType="num">
                                      <p:cBhvr additive="base">
                                        <p:cTn id="55" dur="500" fill="hold"/>
                                        <p:tgtEl>
                                          <p:spTgt spid="14"/>
                                        </p:tgtEl>
                                        <p:attrNameLst>
                                          <p:attrName>ppt_x</p:attrName>
                                        </p:attrNameLst>
                                      </p:cBhvr>
                                      <p:tavLst>
                                        <p:tav tm="0">
                                          <p:val>
                                            <p:strVal val="#ppt_x"/>
                                          </p:val>
                                        </p:tav>
                                        <p:tav tm="100000">
                                          <p:val>
                                            <p:strVal val="#ppt_x"/>
                                          </p:val>
                                        </p:tav>
                                      </p:tavLst>
                                    </p:anim>
                                    <p:anim calcmode="lin" valueType="num">
                                      <p:cBhvr additive="base">
                                        <p:cTn id="5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1" grpId="0"/>
      <p:bldP spid="2" grpId="0" animBg="1"/>
      <p:bldP spid="15399" grpId="0" animBg="1"/>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5" name="Picture 2"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57200"/>
            <a:ext cx="28575" cy="19050"/>
          </a:xfrm>
          <a:prstGeom prst="rect">
            <a:avLst/>
          </a:prstGeom>
          <a:noFill/>
          <a:ln w="9525">
            <a:noFill/>
            <a:miter lim="800000"/>
            <a:headEnd/>
            <a:tailEnd/>
          </a:ln>
        </p:spPr>
      </p:pic>
      <p:pic>
        <p:nvPicPr>
          <p:cNvPr id="21506" name="Picture 1"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76250"/>
            <a:ext cx="28575" cy="19050"/>
          </a:xfrm>
          <a:prstGeom prst="rect">
            <a:avLst/>
          </a:prstGeom>
          <a:noFill/>
          <a:ln w="9525">
            <a:noFill/>
            <a:miter lim="800000"/>
            <a:headEnd/>
            <a:tailEnd/>
          </a:ln>
        </p:spPr>
      </p:pic>
      <p:sp>
        <p:nvSpPr>
          <p:cNvPr id="100" name="文本框 99"/>
          <p:cNvSpPr txBox="1"/>
          <p:nvPr/>
        </p:nvSpPr>
        <p:spPr>
          <a:xfrm>
            <a:off x="338455" y="584200"/>
            <a:ext cx="8516620" cy="1173480"/>
          </a:xfrm>
          <a:prstGeom prst="rect">
            <a:avLst/>
          </a:prstGeom>
          <a:noFill/>
          <a:ln w="9525">
            <a:noFill/>
          </a:ln>
        </p:spPr>
        <p:txBody>
          <a:bodyPr wrap="square">
            <a:spAutoFit/>
          </a:bodyPr>
          <a:lstStyle/>
          <a:p>
            <a:r>
              <a:rPr lang="en-US" sz="1600" b="0">
                <a:solidFill>
                  <a:schemeClr val="tx1"/>
                </a:solidFill>
                <a:latin typeface="+mn-ea"/>
                <a:ea typeface="+mn-ea"/>
                <a:cs typeface="+mn-ea"/>
              </a:rPr>
              <a:t>11. </a:t>
            </a:r>
            <a:r>
              <a:rPr lang="zh-CN" sz="1600" b="0">
                <a:solidFill>
                  <a:schemeClr val="tx1"/>
                </a:solidFill>
                <a:latin typeface="+mn-ea"/>
                <a:ea typeface="+mn-ea"/>
                <a:cs typeface="+mn-ea"/>
              </a:rPr>
              <a:t>甲午中日战争主要战役：平壤战役、</a:t>
            </a:r>
            <a:r>
              <a:rPr lang="zh-CN" sz="1600" u="sng">
                <a:solidFill>
                  <a:schemeClr val="tx1"/>
                </a:solidFill>
                <a:latin typeface="+mn-ea"/>
                <a:ea typeface="+mn-ea"/>
                <a:cs typeface="+mn-ea"/>
              </a:rPr>
              <a:t>黄海大战（邓世昌）</a:t>
            </a:r>
            <a:r>
              <a:rPr lang="zh-CN" sz="1600">
                <a:solidFill>
                  <a:schemeClr val="tx1"/>
                </a:solidFill>
                <a:latin typeface="+mn-ea"/>
                <a:ea typeface="+mn-ea"/>
                <a:cs typeface="+mn-ea"/>
              </a:rPr>
              <a:t>、</a:t>
            </a:r>
            <a:r>
              <a:rPr lang="zh-CN" sz="1600" b="0">
                <a:solidFill>
                  <a:schemeClr val="tx1"/>
                </a:solidFill>
                <a:latin typeface="+mn-ea"/>
                <a:ea typeface="+mn-ea"/>
                <a:cs typeface="+mn-ea"/>
              </a:rPr>
              <a:t>辽东之战、威海卫战役（</a:t>
            </a:r>
            <a:r>
              <a:rPr lang="zh-CN" sz="1600">
                <a:solidFill>
                  <a:schemeClr val="tx1"/>
                </a:solidFill>
                <a:latin typeface="+mn-ea"/>
                <a:ea typeface="+mn-ea"/>
                <a:cs typeface="+mn-ea"/>
              </a:rPr>
              <a:t>北洋舰队全军覆没）</a:t>
            </a:r>
            <a:endParaRPr lang="en-US" sz="1600" b="0">
              <a:solidFill>
                <a:schemeClr val="tx1"/>
              </a:solidFill>
              <a:latin typeface="+mn-ea"/>
              <a:ea typeface="+mn-ea"/>
              <a:cs typeface="+mn-ea"/>
            </a:endParaRPr>
          </a:p>
          <a:p>
            <a:r>
              <a:rPr lang="en-US" sz="1600" b="0">
                <a:solidFill>
                  <a:schemeClr val="tx1"/>
                </a:solidFill>
                <a:latin typeface="+mn-ea"/>
                <a:ea typeface="+mn-ea"/>
                <a:cs typeface="+mn-ea"/>
              </a:rPr>
              <a:t>12. </a:t>
            </a:r>
            <a:r>
              <a:rPr lang="zh-CN" sz="1600" b="0">
                <a:solidFill>
                  <a:schemeClr val="tx1"/>
                </a:solidFill>
                <a:latin typeface="+mn-ea"/>
                <a:ea typeface="+mn-ea"/>
                <a:cs typeface="+mn-ea"/>
              </a:rPr>
              <a:t>甲午中日战争的结局：</a:t>
            </a:r>
            <a:r>
              <a:rPr lang="zh-CN" sz="1600" u="sng">
                <a:solidFill>
                  <a:schemeClr val="tx1"/>
                </a:solidFill>
                <a:latin typeface="+mn-ea"/>
                <a:ea typeface="+mn-ea"/>
                <a:cs typeface="+mn-ea"/>
              </a:rPr>
              <a:t>清政府战败，签订《马关条约》</a:t>
            </a:r>
            <a:endParaRPr lang="en-US" sz="1600" b="0" u="sng">
              <a:solidFill>
                <a:schemeClr val="tx1"/>
              </a:solidFill>
              <a:latin typeface="+mn-ea"/>
              <a:ea typeface="+mn-ea"/>
              <a:cs typeface="+mn-ea"/>
            </a:endParaRPr>
          </a:p>
          <a:p>
            <a:r>
              <a:rPr lang="en-US" sz="1600" b="0">
                <a:solidFill>
                  <a:schemeClr val="tx1"/>
                </a:solidFill>
                <a:latin typeface="+mn-ea"/>
                <a:ea typeface="+mn-ea"/>
                <a:cs typeface="+mn-ea"/>
              </a:rPr>
              <a:t>13. </a:t>
            </a:r>
            <a:r>
              <a:rPr lang="zh-CN" sz="1600" b="0">
                <a:solidFill>
                  <a:schemeClr val="tx1"/>
                </a:solidFill>
                <a:latin typeface="+mn-ea"/>
                <a:ea typeface="+mn-ea"/>
                <a:cs typeface="+mn-ea"/>
              </a:rPr>
              <a:t>《马关条约》的主要内容</a:t>
            </a:r>
            <a:endParaRPr lang="zh-CN" altLang="en-US" sz="1600" b="0">
              <a:solidFill>
                <a:schemeClr val="tx1"/>
              </a:solidFill>
              <a:latin typeface="+mn-ea"/>
              <a:ea typeface="+mn-ea"/>
              <a:cs typeface="+mn-ea"/>
            </a:endParaRPr>
          </a:p>
        </p:txBody>
      </p:sp>
      <p:graphicFrame>
        <p:nvGraphicFramePr>
          <p:cNvPr id="2" name="表格 1"/>
          <p:cNvGraphicFramePr/>
          <p:nvPr>
            <p:custDataLst>
              <p:tags r:id="rId2"/>
            </p:custDataLst>
          </p:nvPr>
        </p:nvGraphicFramePr>
        <p:xfrm>
          <a:off x="852805" y="1663700"/>
          <a:ext cx="7249795" cy="1501775"/>
        </p:xfrm>
        <a:graphic>
          <a:graphicData uri="http://schemas.openxmlformats.org/drawingml/2006/table">
            <a:tbl>
              <a:tblPr firstRow="1" bandRow="1">
                <a:tableStyleId>{5940675A-B579-460E-94D1-54222C63F5DA}</a:tableStyleId>
              </a:tblPr>
              <a:tblGrid>
                <a:gridCol w="3507105"/>
                <a:gridCol w="3742690"/>
              </a:tblGrid>
              <a:tr h="200025">
                <a:tc>
                  <a:txBody>
                    <a:bodyPr/>
                    <a:lstStyle/>
                    <a:p>
                      <a:pPr indent="0" algn="ctr" fontAlgn="auto">
                        <a:lnSpc>
                          <a:spcPts val="1500"/>
                        </a:lnSpc>
                        <a:buNone/>
                      </a:pPr>
                      <a:r>
                        <a:rPr lang="en-US" sz="1400" b="0">
                          <a:latin typeface="+mn-ea"/>
                          <a:cs typeface="宋体" panose="02010600030101010101" pitchFamily="2" charset="-122"/>
                        </a:rPr>
                        <a:t>内容</a:t>
                      </a:r>
                      <a:endParaRPr lang="en-US" altLang="en-US" sz="1400" b="0">
                        <a:latin typeface="+mn-ea"/>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fontAlgn="auto">
                        <a:lnSpc>
                          <a:spcPts val="1500"/>
                        </a:lnSpc>
                        <a:buNone/>
                      </a:pPr>
                      <a:r>
                        <a:rPr lang="en-US" sz="1400" b="0">
                          <a:latin typeface="+mn-ea"/>
                          <a:cs typeface="宋体" panose="02010600030101010101" pitchFamily="2" charset="-122"/>
                        </a:rPr>
                        <a:t>危害</a:t>
                      </a:r>
                      <a:endParaRPr lang="en-US" altLang="en-US" sz="1400" b="0">
                        <a:latin typeface="+mn-ea"/>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47040">
                <a:tc>
                  <a:txBody>
                    <a:bodyPr/>
                    <a:lstStyle/>
                    <a:p>
                      <a:pPr indent="0" fontAlgn="auto">
                        <a:lnSpc>
                          <a:spcPts val="1500"/>
                        </a:lnSpc>
                        <a:buNone/>
                      </a:pPr>
                      <a:r>
                        <a:rPr lang="en-US" sz="1400" b="0">
                          <a:latin typeface="+mn-ea"/>
                          <a:cs typeface="宋体" panose="02010600030101010101" pitchFamily="2" charset="-122"/>
                        </a:rPr>
                        <a:t>①割辽东半岛、</a:t>
                      </a:r>
                      <a:r>
                        <a:rPr lang="en-US" sz="1400" b="1" u="sng">
                          <a:latin typeface="+mn-ea"/>
                          <a:cs typeface="宋体" panose="02010600030101010101" pitchFamily="2" charset="-122"/>
                        </a:rPr>
                        <a:t>台湾全岛</a:t>
                      </a:r>
                      <a:r>
                        <a:rPr lang="en-US" sz="1400" b="0">
                          <a:latin typeface="+mn-ea"/>
                          <a:cs typeface="宋体" panose="02010600030101010101" pitchFamily="2" charset="-122"/>
                        </a:rPr>
                        <a:t>及所有附属岛屿、澎湖列岛</a:t>
                      </a:r>
                      <a:endParaRPr lang="en-US" altLang="en-US" sz="1400" b="0">
                        <a:latin typeface="+mn-ea"/>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fontAlgn="auto">
                        <a:lnSpc>
                          <a:spcPts val="1500"/>
                        </a:lnSpc>
                        <a:buNone/>
                      </a:pPr>
                      <a:r>
                        <a:rPr lang="en-US" sz="1400" b="0">
                          <a:latin typeface="+mn-ea"/>
                          <a:cs typeface="+mn-ea"/>
                        </a:rPr>
                        <a:t>被日本割占50年之久的地方：</a:t>
                      </a:r>
                      <a:r>
                        <a:rPr lang="en-US" sz="1400" b="1" u="sng">
                          <a:latin typeface="+mn-ea"/>
                          <a:cs typeface="+mn-ea"/>
                        </a:rPr>
                        <a:t>台湾</a:t>
                      </a:r>
                      <a:endParaRPr lang="en-US" altLang="en-US" sz="1400" b="1" u="sng">
                        <a:latin typeface="+mn-ea"/>
                        <a:cs typeface="+mn-ea"/>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0025">
                <a:tc>
                  <a:txBody>
                    <a:bodyPr/>
                    <a:lstStyle/>
                    <a:p>
                      <a:pPr indent="0" fontAlgn="auto">
                        <a:lnSpc>
                          <a:spcPts val="1500"/>
                        </a:lnSpc>
                        <a:buNone/>
                      </a:pPr>
                      <a:r>
                        <a:rPr lang="en-US" sz="1400" b="0">
                          <a:latin typeface="+mn-ea"/>
                          <a:cs typeface="+mn-ea"/>
                        </a:rPr>
                        <a:t>②赔偿日本兵费白银2亿两</a:t>
                      </a:r>
                      <a:endParaRPr lang="en-US" altLang="en-US" sz="1400" b="0">
                        <a:latin typeface="+mn-ea"/>
                        <a:cs typeface="+mn-ea"/>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fontAlgn="auto">
                        <a:lnSpc>
                          <a:spcPts val="1500"/>
                        </a:lnSpc>
                        <a:buNone/>
                      </a:pPr>
                      <a:r>
                        <a:rPr lang="en-US" sz="1400" b="0">
                          <a:latin typeface="+mn-ea"/>
                          <a:cs typeface="宋体" panose="02010600030101010101" pitchFamily="2" charset="-122"/>
                        </a:rPr>
                        <a:t>大大加深中国人民的负担</a:t>
                      </a:r>
                      <a:endParaRPr lang="en-US" altLang="en-US" sz="1400" b="0">
                        <a:latin typeface="+mn-ea"/>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0025">
                <a:tc>
                  <a:txBody>
                    <a:bodyPr/>
                    <a:lstStyle/>
                    <a:p>
                      <a:pPr indent="0" fontAlgn="auto">
                        <a:lnSpc>
                          <a:spcPts val="1500"/>
                        </a:lnSpc>
                        <a:buNone/>
                      </a:pPr>
                      <a:r>
                        <a:rPr lang="en-US" sz="1400" b="0">
                          <a:latin typeface="+mn-ea"/>
                          <a:cs typeface="宋体" panose="02010600030101010101" pitchFamily="2" charset="-122"/>
                        </a:rPr>
                        <a:t>③开放沙市、重庆、苏州、杭州为商埠</a:t>
                      </a:r>
                      <a:endParaRPr lang="en-US" altLang="en-US" sz="1400" b="0">
                        <a:latin typeface="+mn-ea"/>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fontAlgn="auto">
                        <a:lnSpc>
                          <a:spcPts val="1500"/>
                        </a:lnSpc>
                        <a:buNone/>
                      </a:pPr>
                      <a:r>
                        <a:rPr lang="en-US" sz="1400" b="0">
                          <a:latin typeface="+mn-ea"/>
                          <a:cs typeface="宋体" panose="02010600030101010101" pitchFamily="2" charset="-122"/>
                        </a:rPr>
                        <a:t>使外国侵略势力进一步</a:t>
                      </a:r>
                      <a:r>
                        <a:rPr lang="en-US" sz="1400" b="0">
                          <a:latin typeface="+mn-ea"/>
                          <a:cs typeface="+mn-ea"/>
                        </a:rPr>
                        <a:t>深入</a:t>
                      </a:r>
                      <a:r>
                        <a:rPr lang="en-US" sz="1400" b="1" u="sng">
                          <a:latin typeface="+mn-ea"/>
                          <a:cs typeface="宋体" panose="02010600030101010101" pitchFamily="2" charset="-122"/>
                        </a:rPr>
                        <a:t>中国腹地</a:t>
                      </a:r>
                      <a:endParaRPr lang="en-US" altLang="en-US" sz="1400" b="1" u="sng">
                        <a:latin typeface="+mn-ea"/>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54635">
                <a:tc>
                  <a:txBody>
                    <a:bodyPr/>
                    <a:lstStyle/>
                    <a:p>
                      <a:pPr indent="0" fontAlgn="auto">
                        <a:lnSpc>
                          <a:spcPts val="1500"/>
                        </a:lnSpc>
                        <a:buNone/>
                      </a:pPr>
                      <a:r>
                        <a:rPr lang="en-US" sz="1400" b="0">
                          <a:latin typeface="+mn-ea"/>
                          <a:cs typeface="宋体" panose="02010600030101010101" pitchFamily="2" charset="-122"/>
                        </a:rPr>
                        <a:t>④允许日本在通商口岸</a:t>
                      </a:r>
                      <a:r>
                        <a:rPr lang="en-US" sz="1400" b="1" u="sng">
                          <a:solidFill>
                            <a:schemeClr val="tx1"/>
                          </a:solidFill>
                          <a:latin typeface="+mn-ea"/>
                          <a:cs typeface="宋体" panose="02010600030101010101" pitchFamily="2" charset="-122"/>
                        </a:rPr>
                        <a:t>开设工厂</a:t>
                      </a:r>
                      <a:endParaRPr lang="en-US" altLang="en-US" sz="1400" b="1" u="sng">
                        <a:solidFill>
                          <a:schemeClr val="tx1"/>
                        </a:solidFill>
                        <a:latin typeface="+mn-ea"/>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fontAlgn="auto">
                        <a:lnSpc>
                          <a:spcPts val="1500"/>
                        </a:lnSpc>
                        <a:buNone/>
                      </a:pPr>
                      <a:r>
                        <a:rPr lang="en-US" sz="1400" b="1" u="sng">
                          <a:latin typeface="+mn-ea"/>
                          <a:cs typeface="宋体" panose="02010600030101010101" pitchFamily="2" charset="-122"/>
                        </a:rPr>
                        <a:t>最能说明中国半殖民地化程度大大加深的内容</a:t>
                      </a:r>
                      <a:endParaRPr lang="en-US" altLang="en-US" sz="1400" b="1" u="sng">
                        <a:latin typeface="+mn-ea"/>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0025">
                <a:tc gridSpan="2">
                  <a:txBody>
                    <a:bodyPr/>
                    <a:lstStyle/>
                    <a:p>
                      <a:pPr indent="0" fontAlgn="auto">
                        <a:lnSpc>
                          <a:spcPts val="1500"/>
                        </a:lnSpc>
                        <a:buNone/>
                      </a:pPr>
                      <a:r>
                        <a:rPr lang="en-US" sz="1400" b="0">
                          <a:latin typeface="+mn-ea"/>
                          <a:cs typeface="宋体" panose="02010600030101010101" pitchFamily="2" charset="-122"/>
                        </a:rPr>
                        <a:t>《马关条约》影响：</a:t>
                      </a:r>
                      <a:r>
                        <a:rPr lang="en-US" sz="1400" b="1" u="sng">
                          <a:latin typeface="+mn-ea"/>
                          <a:cs typeface="宋体" panose="02010600030101010101" pitchFamily="2" charset="-122"/>
                        </a:rPr>
                        <a:t>大大加深了中国的半殖民地化程度</a:t>
                      </a:r>
                      <a:r>
                        <a:rPr lang="en-US" sz="1400" b="0">
                          <a:latin typeface="+mn-ea"/>
                          <a:cs typeface="宋体" panose="02010600030101010101" pitchFamily="2" charset="-122"/>
                        </a:rPr>
                        <a:t>。</a:t>
                      </a:r>
                      <a:endParaRPr lang="en-US" altLang="en-US" sz="1400" b="0">
                        <a:latin typeface="+mn-ea"/>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bl>
          </a:graphicData>
        </a:graphic>
      </p:graphicFrame>
      <p:sp>
        <p:nvSpPr>
          <p:cNvPr id="3" name="文本框 2"/>
          <p:cNvSpPr txBox="1"/>
          <p:nvPr/>
        </p:nvSpPr>
        <p:spPr>
          <a:xfrm>
            <a:off x="295910" y="3236595"/>
            <a:ext cx="8601710" cy="3621405"/>
          </a:xfrm>
          <a:prstGeom prst="rect">
            <a:avLst/>
          </a:prstGeom>
          <a:solidFill>
            <a:schemeClr val="bg1"/>
          </a:solidFill>
          <a:ln w="9525">
            <a:noFill/>
          </a:ln>
        </p:spPr>
        <p:txBody>
          <a:bodyPr wrap="square">
            <a:spAutoFit/>
          </a:bodyPr>
          <a:lstStyle/>
          <a:p>
            <a:r>
              <a:rPr lang="en-US" sz="1600" b="0">
                <a:solidFill>
                  <a:schemeClr val="tx1"/>
                </a:solidFill>
                <a:latin typeface="+mn-ea"/>
                <a:ea typeface="+mn-ea"/>
                <a:cs typeface="+mn-ea"/>
              </a:rPr>
              <a:t>14</a:t>
            </a:r>
            <a:r>
              <a:rPr lang="en-US" sz="1600">
                <a:solidFill>
                  <a:schemeClr val="tx1"/>
                </a:solidFill>
                <a:latin typeface="+mn-ea"/>
                <a:ea typeface="+mn-ea"/>
                <a:cs typeface="+mn-ea"/>
              </a:rPr>
              <a:t>.</a:t>
            </a:r>
            <a:r>
              <a:rPr lang="zh-CN" sz="1600" b="0">
                <a:solidFill>
                  <a:schemeClr val="tx1"/>
                </a:solidFill>
                <a:latin typeface="+mn-ea"/>
                <a:ea typeface="+mn-ea"/>
                <a:cs typeface="+mn-ea"/>
              </a:rPr>
              <a:t>《马关条约》与中国民族危机加剧的关系：《马关条约》签订后，刺激了帝国主义对中国</a:t>
            </a:r>
            <a:endParaRPr lang="zh-CN" sz="1600" b="0">
              <a:solidFill>
                <a:schemeClr val="tx1"/>
              </a:solidFill>
              <a:latin typeface="+mn-ea"/>
              <a:ea typeface="+mn-ea"/>
              <a:cs typeface="+mn-ea"/>
            </a:endParaRPr>
          </a:p>
          <a:p>
            <a:r>
              <a:rPr lang="zh-CN" sz="1600" b="0">
                <a:solidFill>
                  <a:schemeClr val="tx1"/>
                </a:solidFill>
                <a:latin typeface="+mn-ea"/>
                <a:ea typeface="+mn-ea"/>
                <a:cs typeface="+mn-ea"/>
              </a:rPr>
              <a:t>    的侵略，列强在中国掀起了抢夺利权、强租海港、划分“势力范围”的</a:t>
            </a:r>
            <a:r>
              <a:rPr lang="zh-CN" sz="1600" u="sng">
                <a:solidFill>
                  <a:schemeClr val="tx1"/>
                </a:solidFill>
                <a:latin typeface="+mn-ea"/>
                <a:ea typeface="+mn-ea"/>
                <a:cs typeface="+mn-ea"/>
              </a:rPr>
              <a:t>瓜分中国狂潮</a:t>
            </a:r>
            <a:r>
              <a:rPr lang="zh-CN" sz="1600">
                <a:solidFill>
                  <a:schemeClr val="tx1"/>
                </a:solidFill>
                <a:latin typeface="+mn-ea"/>
                <a:ea typeface="+mn-ea"/>
                <a:cs typeface="+mn-ea"/>
              </a:rPr>
              <a:t>。</a:t>
            </a:r>
            <a:r>
              <a:rPr lang="zh-CN" sz="1600" b="0">
                <a:solidFill>
                  <a:schemeClr val="tx1"/>
                </a:solidFill>
                <a:latin typeface="+mn-ea"/>
                <a:ea typeface="+mn-ea"/>
                <a:cs typeface="+mn-ea"/>
              </a:rPr>
              <a:t>美</a:t>
            </a:r>
            <a:endParaRPr lang="zh-CN" sz="1600" b="0">
              <a:solidFill>
                <a:schemeClr val="tx1"/>
              </a:solidFill>
              <a:latin typeface="+mn-ea"/>
              <a:ea typeface="+mn-ea"/>
              <a:cs typeface="+mn-ea"/>
            </a:endParaRPr>
          </a:p>
          <a:p>
            <a:r>
              <a:rPr lang="zh-CN" sz="1600" b="0">
                <a:solidFill>
                  <a:schemeClr val="tx1"/>
                </a:solidFill>
                <a:latin typeface="+mn-ea"/>
                <a:ea typeface="+mn-ea"/>
                <a:cs typeface="+mn-ea"/>
              </a:rPr>
              <a:t>    国提出“</a:t>
            </a:r>
            <a:r>
              <a:rPr lang="zh-CN" sz="1600" u="sng">
                <a:solidFill>
                  <a:schemeClr val="tx1"/>
                </a:solidFill>
                <a:latin typeface="+mn-ea"/>
                <a:ea typeface="+mn-ea"/>
                <a:cs typeface="+mn-ea"/>
              </a:rPr>
              <a:t>门户开放</a:t>
            </a:r>
            <a:r>
              <a:rPr lang="zh-CN" sz="1600" b="0">
                <a:solidFill>
                  <a:schemeClr val="tx1"/>
                </a:solidFill>
                <a:latin typeface="+mn-ea"/>
                <a:ea typeface="+mn-ea"/>
                <a:cs typeface="+mn-ea"/>
              </a:rPr>
              <a:t>”的照会。</a:t>
            </a:r>
            <a:endParaRPr lang="zh-CN" sz="1600" b="0">
              <a:solidFill>
                <a:schemeClr val="tx1"/>
              </a:solidFill>
              <a:latin typeface="+mn-ea"/>
              <a:ea typeface="+mn-ea"/>
              <a:cs typeface="+mn-ea"/>
            </a:endParaRPr>
          </a:p>
          <a:p>
            <a:r>
              <a:rPr lang="en-US" altLang="zh-CN" sz="1600" b="0">
                <a:solidFill>
                  <a:schemeClr val="tx1"/>
                </a:solidFill>
                <a:latin typeface="+mn-ea"/>
                <a:ea typeface="+mn-ea"/>
                <a:cs typeface="+mn-ea"/>
              </a:rPr>
              <a:t>15.19世纪末20世纪初农民</a:t>
            </a:r>
            <a:r>
              <a:rPr lang="en-US" altLang="zh-CN" sz="1600" u="sng">
                <a:solidFill>
                  <a:schemeClr val="tx1"/>
                </a:solidFill>
                <a:latin typeface="+mn-ea"/>
                <a:ea typeface="+mn-ea"/>
                <a:cs typeface="+mn-ea"/>
              </a:rPr>
              <a:t>反帝爱国运动</a:t>
            </a:r>
            <a:r>
              <a:rPr lang="en-US" altLang="zh-CN" sz="1600" b="0" u="sng">
                <a:solidFill>
                  <a:schemeClr val="tx1"/>
                </a:solidFill>
                <a:latin typeface="+mn-ea"/>
                <a:ea typeface="+mn-ea"/>
                <a:cs typeface="+mn-ea"/>
              </a:rPr>
              <a:t>：</a:t>
            </a:r>
            <a:r>
              <a:rPr lang="en-US" altLang="zh-CN" sz="1600" u="sng">
                <a:solidFill>
                  <a:schemeClr val="tx1"/>
                </a:solidFill>
                <a:latin typeface="+mn-ea"/>
                <a:ea typeface="+mn-ea"/>
                <a:cs typeface="+mn-ea"/>
              </a:rPr>
              <a:t>义和团运动</a:t>
            </a:r>
            <a:endParaRPr lang="en-US" altLang="zh-CN" sz="1600" b="0">
              <a:solidFill>
                <a:schemeClr val="tx1"/>
              </a:solidFill>
              <a:latin typeface="+mn-ea"/>
              <a:ea typeface="+mn-ea"/>
              <a:cs typeface="+mn-ea"/>
            </a:endParaRPr>
          </a:p>
          <a:p>
            <a:r>
              <a:rPr lang="en-US" altLang="zh-CN" sz="1600" b="0">
                <a:solidFill>
                  <a:schemeClr val="tx1"/>
                </a:solidFill>
                <a:latin typeface="+mn-ea"/>
                <a:ea typeface="+mn-ea"/>
                <a:cs typeface="+mn-ea"/>
              </a:rPr>
              <a:t>16.抗击八国联军侵华的主要史实：</a:t>
            </a:r>
            <a:r>
              <a:rPr lang="en-US" altLang="zh-CN" sz="1600" u="sng">
                <a:solidFill>
                  <a:schemeClr val="tx1"/>
                </a:solidFill>
                <a:latin typeface="+mn-ea"/>
                <a:ea typeface="+mn-ea"/>
                <a:cs typeface="+mn-ea"/>
              </a:rPr>
              <a:t>廊坊阻击战</a:t>
            </a:r>
            <a:r>
              <a:rPr lang="en-US" altLang="zh-CN" sz="1600" b="0">
                <a:solidFill>
                  <a:schemeClr val="tx1"/>
                </a:solidFill>
                <a:latin typeface="+mn-ea"/>
                <a:ea typeface="+mn-ea"/>
                <a:cs typeface="+mn-ea"/>
              </a:rPr>
              <a:t>；在北京围攻西什库教堂和东交民巷使馆界；</a:t>
            </a:r>
            <a:endParaRPr lang="en-US" altLang="zh-CN" sz="1600" b="0">
              <a:solidFill>
                <a:schemeClr val="tx1"/>
              </a:solidFill>
              <a:latin typeface="+mn-ea"/>
              <a:ea typeface="+mn-ea"/>
              <a:cs typeface="+mn-ea"/>
            </a:endParaRPr>
          </a:p>
          <a:p>
            <a:r>
              <a:rPr lang="en-US" altLang="zh-CN" sz="1600" b="0">
                <a:solidFill>
                  <a:schemeClr val="tx1"/>
                </a:solidFill>
                <a:latin typeface="+mn-ea"/>
                <a:ea typeface="+mn-ea"/>
                <a:cs typeface="+mn-ea"/>
              </a:rPr>
              <a:t>   天津保卫战</a:t>
            </a:r>
            <a:endParaRPr lang="en-US" altLang="zh-CN" sz="1600" b="0">
              <a:solidFill>
                <a:schemeClr val="tx1"/>
              </a:solidFill>
              <a:latin typeface="+mn-ea"/>
              <a:ea typeface="+mn-ea"/>
              <a:cs typeface="+mn-ea"/>
            </a:endParaRPr>
          </a:p>
          <a:p>
            <a:r>
              <a:rPr lang="en-US" altLang="zh-CN" sz="1600" b="0">
                <a:solidFill>
                  <a:schemeClr val="tx1"/>
                </a:solidFill>
                <a:latin typeface="+mn-ea"/>
                <a:ea typeface="+mn-ea"/>
                <a:cs typeface="+mn-ea"/>
              </a:rPr>
              <a:t>17.八国联军侵华的结果：清政府战败，被迫签订</a:t>
            </a:r>
            <a:r>
              <a:rPr lang="en-US" altLang="zh-CN" sz="1600" u="sng">
                <a:solidFill>
                  <a:schemeClr val="tx1"/>
                </a:solidFill>
                <a:latin typeface="+mn-ea"/>
                <a:ea typeface="+mn-ea"/>
                <a:cs typeface="+mn-ea"/>
              </a:rPr>
              <a:t>《辛丑条约》</a:t>
            </a:r>
            <a:r>
              <a:rPr lang="en-US" altLang="zh-CN" sz="1600" b="0">
                <a:solidFill>
                  <a:schemeClr val="tx1"/>
                </a:solidFill>
                <a:latin typeface="+mn-ea"/>
                <a:ea typeface="+mn-ea"/>
                <a:cs typeface="+mn-ea"/>
              </a:rPr>
              <a:t>。</a:t>
            </a:r>
            <a:endParaRPr lang="en-US" altLang="zh-CN" sz="1600" b="0">
              <a:solidFill>
                <a:schemeClr val="tx1"/>
              </a:solidFill>
              <a:latin typeface="+mn-ea"/>
              <a:ea typeface="+mn-ea"/>
              <a:cs typeface="+mn-ea"/>
            </a:endParaRPr>
          </a:p>
          <a:p>
            <a:r>
              <a:rPr lang="en-US" altLang="zh-CN" sz="1600" b="0">
                <a:solidFill>
                  <a:schemeClr val="tx1"/>
                </a:solidFill>
                <a:latin typeface="+mn-ea"/>
                <a:ea typeface="+mn-ea"/>
                <a:cs typeface="+mn-ea"/>
              </a:rPr>
              <a:t>18.《辛丑条约》最能体现清政府沦为帝国主义统治中国的工具内容：</a:t>
            </a:r>
            <a:r>
              <a:rPr lang="en-US" altLang="zh-CN" sz="1600" u="sng">
                <a:solidFill>
                  <a:schemeClr val="tx1"/>
                </a:solidFill>
                <a:latin typeface="+mn-ea"/>
                <a:ea typeface="+mn-ea"/>
                <a:cs typeface="+mn-ea"/>
              </a:rPr>
              <a:t>清政府保证严禁人民参  </a:t>
            </a:r>
            <a:endParaRPr lang="en-US" altLang="zh-CN" sz="1600" u="sng">
              <a:solidFill>
                <a:schemeClr val="tx1"/>
              </a:solidFill>
              <a:latin typeface="+mn-ea"/>
              <a:ea typeface="+mn-ea"/>
              <a:cs typeface="+mn-ea"/>
            </a:endParaRPr>
          </a:p>
          <a:p>
            <a:r>
              <a:rPr lang="en-US" altLang="zh-CN" sz="1600" u="sng">
                <a:solidFill>
                  <a:schemeClr val="tx1"/>
                </a:solidFill>
                <a:latin typeface="+mn-ea"/>
                <a:ea typeface="+mn-ea"/>
                <a:cs typeface="+mn-ea"/>
              </a:rPr>
              <a:t>   加各种形式的反帝活动.</a:t>
            </a:r>
            <a:endParaRPr lang="en-US" altLang="zh-CN" sz="1600" u="sng">
              <a:solidFill>
                <a:schemeClr val="tx1"/>
              </a:solidFill>
              <a:latin typeface="+mn-ea"/>
              <a:ea typeface="+mn-ea"/>
              <a:cs typeface="+mn-ea"/>
            </a:endParaRPr>
          </a:p>
          <a:p>
            <a:r>
              <a:rPr lang="en-US" altLang="zh-CN" sz="1600" b="0">
                <a:solidFill>
                  <a:schemeClr val="tx1"/>
                </a:solidFill>
                <a:latin typeface="+mn-ea"/>
                <a:ea typeface="+mn-ea"/>
                <a:cs typeface="+mn-ea"/>
              </a:rPr>
              <a:t>19.《辛丑条约》影响：中国近代史上赔款数目最庞大、主权丧失最严重的不平等条约。</a:t>
            </a:r>
            <a:r>
              <a:rPr lang="en-US" altLang="zh-CN" sz="1600" u="sng">
                <a:solidFill>
                  <a:schemeClr val="tx1"/>
                </a:solidFill>
                <a:latin typeface="+mn-ea"/>
                <a:ea typeface="+mn-ea"/>
                <a:cs typeface="+mn-ea"/>
              </a:rPr>
              <a:t>清政</a:t>
            </a:r>
            <a:endParaRPr lang="en-US" altLang="zh-CN" sz="1600" u="sng">
              <a:solidFill>
                <a:schemeClr val="tx1"/>
              </a:solidFill>
              <a:latin typeface="+mn-ea"/>
              <a:ea typeface="+mn-ea"/>
              <a:cs typeface="+mn-ea"/>
            </a:endParaRPr>
          </a:p>
          <a:p>
            <a:r>
              <a:rPr lang="en-US" altLang="zh-CN" sz="1600" u="sng">
                <a:solidFill>
                  <a:schemeClr val="tx1"/>
                </a:solidFill>
                <a:latin typeface="+mn-ea"/>
                <a:ea typeface="+mn-ea"/>
                <a:cs typeface="+mn-ea"/>
              </a:rPr>
              <a:t>   府沦为帝国主义列强统治中国的工具。中国完全陷入半殖民地半封建社会的深渊。</a:t>
            </a:r>
            <a:endParaRPr lang="en-US" altLang="zh-CN" sz="1600" u="sng">
              <a:solidFill>
                <a:schemeClr val="tx1"/>
              </a:solidFill>
              <a:latin typeface="+mn-ea"/>
              <a:ea typeface="+mn-ea"/>
              <a:cs typeface="+mn-ea"/>
            </a:endParaRPr>
          </a:p>
        </p:txBody>
      </p:sp>
      <p:sp>
        <p:nvSpPr>
          <p:cNvPr id="4" name="Text Box 4"/>
          <p:cNvSpPr txBox="1">
            <a:spLocks noChangeArrowheads="1"/>
          </p:cNvSpPr>
          <p:nvPr/>
        </p:nvSpPr>
        <p:spPr bwMode="auto">
          <a:xfrm>
            <a:off x="338455" y="0"/>
            <a:ext cx="2125345" cy="583565"/>
          </a:xfrm>
          <a:prstGeom prst="rect">
            <a:avLst/>
          </a:prstGeom>
          <a:solidFill>
            <a:schemeClr val="bg1"/>
          </a:solidFill>
          <a:ln w="38100">
            <a:solidFill>
              <a:srgbClr val="993300"/>
            </a:solidFill>
            <a:miter lim="800000"/>
          </a:ln>
          <a:effectLst/>
        </p:spPr>
        <p:txBody>
          <a:bodyPr wrap="square">
            <a:spAutoFit/>
          </a:bodyPr>
          <a:lstStyle/>
          <a:p>
            <a:pPr marR="0" algn="ctr" defTabSz="914400">
              <a:lnSpc>
                <a:spcPct val="100000"/>
              </a:lnSpc>
              <a:buClrTx/>
              <a:buSzTx/>
              <a:defRPr/>
            </a:pPr>
            <a:r>
              <a:rPr kumimoji="0" lang="zh-CN" altLang="en-US" sz="3200" kern="1200" cap="none" spc="0" normalizeH="0" baseline="0" noProof="1">
                <a:solidFill>
                  <a:srgbClr val="993300"/>
                </a:solidFill>
                <a:effectLst>
                  <a:outerShdw blurRad="38100" dist="38100" dir="2700000">
                    <a:srgbClr val="C0C0C0"/>
                  </a:outerShdw>
                </a:effectLst>
                <a:latin typeface="Garamond" pitchFamily="18" charset="0"/>
                <a:ea typeface="黑体" panose="02010609060101010101" pitchFamily="49" charset="-122"/>
                <a:cs typeface="+mn-cs"/>
                <a:sym typeface="+mn-ea"/>
              </a:rPr>
              <a:t>快速记忆</a:t>
            </a:r>
            <a:endParaRPr kumimoji="0" lang="zh-CN" altLang="en-US" sz="3200" kern="1200" cap="none" spc="0" normalizeH="0" baseline="0" noProof="1">
              <a:solidFill>
                <a:srgbClr val="993300"/>
              </a:solidFill>
              <a:effectLst>
                <a:outerShdw blurRad="38100" dist="38100" dir="2700000">
                  <a:srgbClr val="C0C0C0"/>
                </a:outerShdw>
              </a:effectLst>
              <a:latin typeface="Garamond" pitchFamily="18" charset="0"/>
              <a:ea typeface="黑体" panose="02010609060101010101" pitchFamily="49" charset="-122"/>
              <a:cs typeface="+mn-cs"/>
              <a:sym typeface="+mn-ea"/>
            </a:endParaRPr>
          </a:p>
        </p:txBody>
      </p:sp>
      <p:sp>
        <p:nvSpPr>
          <p:cNvPr id="5" name="文本框 4"/>
          <p:cNvSpPr txBox="1"/>
          <p:nvPr/>
        </p:nvSpPr>
        <p:spPr>
          <a:xfrm>
            <a:off x="4050030" y="142875"/>
            <a:ext cx="4140200" cy="352425"/>
          </a:xfrm>
          <a:prstGeom prst="rect">
            <a:avLst/>
          </a:prstGeom>
          <a:solidFill>
            <a:schemeClr val="bg1"/>
          </a:solidFill>
        </p:spPr>
        <p:txBody>
          <a:bodyPr wrap="none" rtlCol="0" anchor="t">
            <a:spAutoFit/>
          </a:bodyPr>
          <a:lstStyle/>
          <a:p>
            <a:r>
              <a:rPr lang="zh-CN" altLang="en-US" dirty="0" smtClean="0">
                <a:ln>
                  <a:solidFill>
                    <a:sysClr val="windowText" lastClr="000000"/>
                  </a:solidFill>
                </a:ln>
                <a:solidFill>
                  <a:schemeClr val="tx1">
                    <a:lumMod val="85000"/>
                    <a:lumOff val="15000"/>
                  </a:schemeClr>
                </a:solidFill>
                <a:latin typeface="黑体" panose="02010609060101010101" pitchFamily="49" charset="-122"/>
                <a:ea typeface="黑体" panose="02010609060101010101" pitchFamily="49" charset="-122"/>
                <a:cs typeface="黑体" panose="02010609060101010101" pitchFamily="49" charset="-122"/>
                <a:sym typeface="+mn-ea"/>
              </a:rPr>
              <a:t>请同学们用</a:t>
            </a:r>
            <a:r>
              <a:rPr lang="en-US" altLang="zh-CN" dirty="0" smtClean="0">
                <a:ln>
                  <a:solidFill>
                    <a:sysClr val="windowText" lastClr="000000"/>
                  </a:solidFill>
                </a:ln>
                <a:solidFill>
                  <a:schemeClr val="tx1">
                    <a:lumMod val="85000"/>
                    <a:lumOff val="15000"/>
                  </a:schemeClr>
                </a:solidFill>
                <a:latin typeface="黑体" panose="02010609060101010101" pitchFamily="49" charset="-122"/>
                <a:ea typeface="黑体" panose="02010609060101010101" pitchFamily="49" charset="-122"/>
                <a:cs typeface="黑体" panose="02010609060101010101" pitchFamily="49" charset="-122"/>
                <a:sym typeface="+mn-ea"/>
              </a:rPr>
              <a:t>5</a:t>
            </a:r>
            <a:r>
              <a:rPr lang="zh-CN" altLang="en-US" dirty="0" smtClean="0">
                <a:ln>
                  <a:solidFill>
                    <a:sysClr val="windowText" lastClr="000000"/>
                  </a:solidFill>
                </a:ln>
                <a:solidFill>
                  <a:schemeClr val="tx1">
                    <a:lumMod val="85000"/>
                    <a:lumOff val="15000"/>
                  </a:schemeClr>
                </a:solidFill>
                <a:latin typeface="黑体" panose="02010609060101010101" pitchFamily="49" charset="-122"/>
                <a:ea typeface="黑体" panose="02010609060101010101" pitchFamily="49" charset="-122"/>
                <a:cs typeface="黑体" panose="02010609060101010101" pitchFamily="49" charset="-122"/>
                <a:sym typeface="+mn-ea"/>
              </a:rPr>
              <a:t>分钟记住下面的知识点</a:t>
            </a:r>
            <a:endParaRPr lang="zh-CN" altLang="en-US" dirty="0" smtClean="0">
              <a:ln>
                <a:solidFill>
                  <a:sysClr val="windowText" lastClr="000000"/>
                </a:solidFill>
              </a:ln>
              <a:solidFill>
                <a:schemeClr val="tx1">
                  <a:lumMod val="85000"/>
                  <a:lumOff val="15000"/>
                </a:schemeClr>
              </a:solidFill>
              <a:latin typeface="黑体" panose="02010609060101010101" pitchFamily="49" charset="-122"/>
              <a:ea typeface="黑体" panose="02010609060101010101" pitchFamily="49" charset="-122"/>
              <a:cs typeface="黑体" panose="02010609060101010101" pitchFamily="49"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2"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57200"/>
            <a:ext cx="28575" cy="19050"/>
          </a:xfrm>
          <a:prstGeom prst="rect">
            <a:avLst/>
          </a:prstGeom>
          <a:noFill/>
          <a:ln w="9525">
            <a:noFill/>
            <a:miter lim="800000"/>
            <a:headEnd/>
            <a:tailEnd/>
          </a:ln>
        </p:spPr>
      </p:pic>
      <p:pic>
        <p:nvPicPr>
          <p:cNvPr id="6146" name="Picture 1"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76250"/>
            <a:ext cx="28575" cy="19050"/>
          </a:xfrm>
          <a:prstGeom prst="rect">
            <a:avLst/>
          </a:prstGeom>
          <a:noFill/>
          <a:ln w="9525">
            <a:noFill/>
            <a:miter lim="800000"/>
            <a:headEnd/>
            <a:tailEnd/>
          </a:ln>
        </p:spPr>
      </p:pic>
      <p:sp>
        <p:nvSpPr>
          <p:cNvPr id="6147" name="文本框 4"/>
          <p:cNvSpPr txBox="1">
            <a:spLocks noChangeArrowheads="1"/>
          </p:cNvSpPr>
          <p:nvPr/>
        </p:nvSpPr>
        <p:spPr bwMode="auto">
          <a:xfrm>
            <a:off x="2038350" y="5757863"/>
            <a:ext cx="5505450" cy="457200"/>
          </a:xfrm>
          <a:prstGeom prst="rect">
            <a:avLst/>
          </a:prstGeom>
          <a:noFill/>
          <a:ln w="9525">
            <a:noFill/>
            <a:miter lim="800000"/>
          </a:ln>
        </p:spPr>
        <p:txBody>
          <a:bodyPr>
            <a:spAutoFit/>
          </a:bodyPr>
          <a:lstStyle/>
          <a:p>
            <a:endParaRPr lang="zh-CN" altLang="en-US" sz="2800">
              <a:latin typeface="黑体" panose="02010609060101010101" pitchFamily="49" charset="-122"/>
              <a:ea typeface="黑体" panose="02010609060101010101" pitchFamily="49" charset="-122"/>
            </a:endParaRPr>
          </a:p>
        </p:txBody>
      </p:sp>
      <p:grpSp>
        <p:nvGrpSpPr>
          <p:cNvPr id="6149" name="组合 15"/>
          <p:cNvGrpSpPr/>
          <p:nvPr/>
        </p:nvGrpSpPr>
        <p:grpSpPr bwMode="auto">
          <a:xfrm>
            <a:off x="316919" y="1371600"/>
            <a:ext cx="8446081" cy="4952671"/>
            <a:chOff x="297" y="1273"/>
            <a:chExt cx="13301" cy="7799"/>
          </a:xfrm>
        </p:grpSpPr>
        <p:grpSp>
          <p:nvGrpSpPr>
            <p:cNvPr id="6150" name="组合 7"/>
            <p:cNvGrpSpPr/>
            <p:nvPr/>
          </p:nvGrpSpPr>
          <p:grpSpPr bwMode="auto">
            <a:xfrm>
              <a:off x="297" y="1286"/>
              <a:ext cx="6737" cy="6546"/>
              <a:chOff x="860" y="1294"/>
              <a:chExt cx="6068" cy="5245"/>
            </a:xfrm>
          </p:grpSpPr>
          <p:pic>
            <p:nvPicPr>
              <p:cNvPr id="6151" name="图片 2" descr="t01eb4fc7f7de7ae9d4.webp"/>
              <p:cNvPicPr>
                <a:picLocks noChangeAspect="1" noChangeArrowheads="1"/>
              </p:cNvPicPr>
              <p:nvPr/>
            </p:nvPicPr>
            <p:blipFill>
              <a:blip r:embed="rId2"/>
              <a:srcRect b="7138"/>
              <a:stretch>
                <a:fillRect/>
              </a:stretch>
            </p:blipFill>
            <p:spPr bwMode="auto">
              <a:xfrm>
                <a:off x="860" y="1294"/>
                <a:ext cx="6067" cy="4705"/>
              </a:xfrm>
              <a:prstGeom prst="rect">
                <a:avLst/>
              </a:prstGeom>
              <a:noFill/>
              <a:ln w="9525">
                <a:noFill/>
                <a:miter lim="800000"/>
                <a:headEnd/>
                <a:tailEnd/>
              </a:ln>
            </p:spPr>
          </p:pic>
          <p:sp>
            <p:nvSpPr>
              <p:cNvPr id="6152" name="文本框 5"/>
              <p:cNvSpPr txBox="1">
                <a:spLocks noChangeArrowheads="1"/>
              </p:cNvSpPr>
              <p:nvPr/>
            </p:nvSpPr>
            <p:spPr bwMode="auto">
              <a:xfrm>
                <a:off x="1153" y="6094"/>
                <a:ext cx="5775" cy="445"/>
              </a:xfrm>
              <a:prstGeom prst="rect">
                <a:avLst/>
              </a:prstGeom>
              <a:noFill/>
              <a:ln w="9525">
                <a:noFill/>
                <a:miter lim="800000"/>
              </a:ln>
            </p:spPr>
            <p:txBody>
              <a:bodyPr>
                <a:spAutoFit/>
              </a:bodyPr>
              <a:lstStyle/>
              <a:p>
                <a:r>
                  <a:rPr lang="zh-CN" altLang="zh-CN" dirty="0">
                    <a:latin typeface="黑体" panose="02010609060101010101" pitchFamily="49" charset="-122"/>
                    <a:ea typeface="黑体" panose="02010609060101010101" pitchFamily="49" charset="-122"/>
                  </a:rPr>
                  <a:t>安庆内军械所</a:t>
                </a:r>
                <a:r>
                  <a:rPr lang="en-US" altLang="zh-CN" dirty="0">
                    <a:latin typeface="黑体" panose="02010609060101010101" pitchFamily="49" charset="-122"/>
                    <a:ea typeface="黑体" panose="02010609060101010101" pitchFamily="49" charset="-122"/>
                  </a:rPr>
                  <a:t>——1861</a:t>
                </a:r>
                <a:r>
                  <a:rPr lang="zh-CN" altLang="en-US" dirty="0">
                    <a:latin typeface="黑体" panose="02010609060101010101" pitchFamily="49" charset="-122"/>
                    <a:ea typeface="黑体" panose="02010609060101010101" pitchFamily="49" charset="-122"/>
                  </a:rPr>
                  <a:t>年创立</a:t>
                </a:r>
                <a:endParaRPr lang="zh-CN" altLang="en-US" dirty="0">
                  <a:latin typeface="黑体" panose="02010609060101010101" pitchFamily="49" charset="-122"/>
                  <a:ea typeface="黑体" panose="02010609060101010101" pitchFamily="49" charset="-122"/>
                </a:endParaRPr>
              </a:p>
            </p:txBody>
          </p:sp>
        </p:grpSp>
        <p:grpSp>
          <p:nvGrpSpPr>
            <p:cNvPr id="6153" name="组合 8"/>
            <p:cNvGrpSpPr/>
            <p:nvPr/>
          </p:nvGrpSpPr>
          <p:grpSpPr bwMode="auto">
            <a:xfrm>
              <a:off x="7137" y="1273"/>
              <a:ext cx="6461" cy="6558"/>
              <a:chOff x="6934" y="1148"/>
              <a:chExt cx="5833" cy="5697"/>
            </a:xfrm>
          </p:grpSpPr>
          <p:pic>
            <p:nvPicPr>
              <p:cNvPr id="6154" name="图片 3" descr="Img266848703"/>
              <p:cNvPicPr>
                <a:picLocks noChangeAspect="1" noChangeArrowheads="1"/>
              </p:cNvPicPr>
              <p:nvPr/>
            </p:nvPicPr>
            <p:blipFill>
              <a:blip r:embed="rId3"/>
              <a:srcRect/>
              <a:stretch>
                <a:fillRect/>
              </a:stretch>
            </p:blipFill>
            <p:spPr bwMode="auto">
              <a:xfrm>
                <a:off x="6934" y="1148"/>
                <a:ext cx="5833" cy="5108"/>
              </a:xfrm>
              <a:prstGeom prst="rect">
                <a:avLst/>
              </a:prstGeom>
              <a:noFill/>
              <a:ln w="9525">
                <a:noFill/>
                <a:miter lim="800000"/>
                <a:headEnd/>
                <a:tailEnd/>
              </a:ln>
            </p:spPr>
          </p:pic>
          <p:sp>
            <p:nvSpPr>
              <p:cNvPr id="6155" name="文本框 6"/>
              <p:cNvSpPr txBox="1">
                <a:spLocks noChangeArrowheads="1"/>
              </p:cNvSpPr>
              <p:nvPr/>
            </p:nvSpPr>
            <p:spPr bwMode="auto">
              <a:xfrm>
                <a:off x="7392" y="6363"/>
                <a:ext cx="5152" cy="482"/>
              </a:xfrm>
              <a:prstGeom prst="rect">
                <a:avLst/>
              </a:prstGeom>
              <a:noFill/>
              <a:ln w="9525">
                <a:noFill/>
                <a:miter lim="800000"/>
              </a:ln>
            </p:spPr>
            <p:txBody>
              <a:bodyPr>
                <a:spAutoFit/>
              </a:bodyPr>
              <a:lstStyle/>
              <a:p>
                <a:r>
                  <a:rPr lang="zh-CN" altLang="en-US" dirty="0">
                    <a:latin typeface="黑体" panose="02010609060101010101" pitchFamily="49" charset="-122"/>
                    <a:ea typeface="黑体" panose="02010609060101010101" pitchFamily="49" charset="-122"/>
                  </a:rPr>
                  <a:t>江南制造总局</a:t>
                </a:r>
                <a:r>
                  <a:rPr lang="en-US" altLang="zh-CN" dirty="0">
                    <a:latin typeface="黑体" panose="02010609060101010101" pitchFamily="49" charset="-122"/>
                    <a:ea typeface="黑体" panose="02010609060101010101" pitchFamily="49" charset="-122"/>
                  </a:rPr>
                  <a:t>——1865</a:t>
                </a:r>
                <a:r>
                  <a:rPr lang="zh-CN" altLang="en-US" dirty="0">
                    <a:latin typeface="黑体" panose="02010609060101010101" pitchFamily="49" charset="-122"/>
                    <a:ea typeface="黑体" panose="02010609060101010101" pitchFamily="49" charset="-122"/>
                  </a:rPr>
                  <a:t>年创立</a:t>
                </a:r>
                <a:endParaRPr lang="zh-CN" altLang="en-US" dirty="0">
                  <a:latin typeface="黑体" panose="02010609060101010101" pitchFamily="49" charset="-122"/>
                  <a:ea typeface="黑体" panose="02010609060101010101" pitchFamily="49" charset="-122"/>
                </a:endParaRPr>
              </a:p>
            </p:txBody>
          </p:sp>
        </p:grpSp>
        <p:sp>
          <p:nvSpPr>
            <p:cNvPr id="6156" name="矩形 14"/>
            <p:cNvSpPr>
              <a:spLocks noChangeArrowheads="1"/>
            </p:cNvSpPr>
            <p:nvPr/>
          </p:nvSpPr>
          <p:spPr bwMode="auto">
            <a:xfrm>
              <a:off x="2999" y="8352"/>
              <a:ext cx="7434" cy="720"/>
            </a:xfrm>
            <a:prstGeom prst="rect">
              <a:avLst/>
            </a:prstGeom>
            <a:solidFill>
              <a:srgbClr val="002060"/>
            </a:solidFill>
            <a:ln w="9525">
              <a:solidFill>
                <a:srgbClr val="FFFF00"/>
              </a:solidFill>
              <a:round/>
            </a:ln>
          </p:spPr>
          <p:txBody>
            <a:bodyPr>
              <a:spAutoFit/>
            </a:bodyPr>
            <a:lstStyle/>
            <a:p>
              <a:r>
                <a:rPr lang="zh-CN" altLang="en-US" sz="2800">
                  <a:solidFill>
                    <a:srgbClr val="FFFF00"/>
                  </a:solidFill>
                  <a:latin typeface="黑体" panose="02010609060101010101" pitchFamily="49" charset="-122"/>
                  <a:ea typeface="黑体" panose="02010609060101010101" pitchFamily="49" charset="-122"/>
                  <a:sym typeface="宋体" panose="02010600030101010101" pitchFamily="2" charset="-122"/>
                </a:rPr>
                <a:t>中国创办最早的军事工业</a:t>
              </a:r>
              <a:endParaRPr lang="zh-CN" altLang="en-US" sz="28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grpSp>
      <p:grpSp>
        <p:nvGrpSpPr>
          <p:cNvPr id="6157" name="组合 16"/>
          <p:cNvGrpSpPr/>
          <p:nvPr/>
        </p:nvGrpSpPr>
        <p:grpSpPr bwMode="auto">
          <a:xfrm>
            <a:off x="926459" y="495295"/>
            <a:ext cx="6893516" cy="5738215"/>
            <a:chOff x="2667" y="1391"/>
            <a:chExt cx="10856" cy="9036"/>
          </a:xfrm>
        </p:grpSpPr>
        <p:pic>
          <p:nvPicPr>
            <p:cNvPr id="6158" name="图片 17" descr="u=217011887,3858823600&amp;fm=26&amp;gp=0"/>
            <p:cNvPicPr>
              <a:picLocks noChangeAspect="1" noChangeArrowheads="1"/>
            </p:cNvPicPr>
            <p:nvPr/>
          </p:nvPicPr>
          <p:blipFill>
            <a:blip r:embed="rId4"/>
            <a:srcRect b="11729"/>
            <a:stretch>
              <a:fillRect/>
            </a:stretch>
          </p:blipFill>
          <p:spPr bwMode="auto">
            <a:xfrm>
              <a:off x="2667" y="1391"/>
              <a:ext cx="10856" cy="7187"/>
            </a:xfrm>
            <a:prstGeom prst="rect">
              <a:avLst/>
            </a:prstGeom>
            <a:noFill/>
            <a:ln w="9525">
              <a:noFill/>
              <a:miter lim="800000"/>
              <a:headEnd/>
              <a:tailEnd/>
            </a:ln>
          </p:spPr>
        </p:pic>
        <p:sp>
          <p:nvSpPr>
            <p:cNvPr id="6159" name="矩形 18"/>
            <p:cNvSpPr>
              <a:spLocks noChangeArrowheads="1"/>
            </p:cNvSpPr>
            <p:nvPr/>
          </p:nvSpPr>
          <p:spPr bwMode="auto">
            <a:xfrm>
              <a:off x="2890" y="8956"/>
              <a:ext cx="6778" cy="1471"/>
            </a:xfrm>
            <a:prstGeom prst="rect">
              <a:avLst/>
            </a:prstGeom>
            <a:solidFill>
              <a:srgbClr val="002060"/>
            </a:solidFill>
            <a:ln w="9525">
              <a:solidFill>
                <a:srgbClr val="FFFF00"/>
              </a:solidFill>
              <a:round/>
            </a:ln>
          </p:spPr>
          <p:txBody>
            <a:bodyPr>
              <a:spAutoFit/>
            </a:bodyPr>
            <a:lstStyle/>
            <a:p>
              <a:r>
                <a:rPr lang="zh-CN" altLang="en-US">
                  <a:solidFill>
                    <a:schemeClr val="bg1"/>
                  </a:solidFill>
                  <a:latin typeface="黑体" panose="02010609060101010101" pitchFamily="49" charset="-122"/>
                  <a:ea typeface="黑体" panose="02010609060101010101" pitchFamily="49" charset="-122"/>
                  <a:sym typeface="宋体" panose="02010600030101010101" pitchFamily="2" charset="-122"/>
                </a:rPr>
                <a:t>上海轮船招商局</a:t>
              </a:r>
              <a:r>
                <a:rPr lang="en-US" altLang="zh-CN">
                  <a:solidFill>
                    <a:schemeClr val="bg1"/>
                  </a:solidFill>
                  <a:latin typeface="黑体" panose="02010609060101010101" pitchFamily="49" charset="-122"/>
                  <a:ea typeface="黑体" panose="02010609060101010101" pitchFamily="49" charset="-122"/>
                  <a:sym typeface="宋体" panose="02010600030101010101" pitchFamily="2" charset="-122"/>
                </a:rPr>
                <a:t>——1872</a:t>
              </a:r>
              <a:r>
                <a:rPr lang="zh-CN" altLang="en-US">
                  <a:solidFill>
                    <a:schemeClr val="bg1"/>
                  </a:solidFill>
                  <a:latin typeface="黑体" panose="02010609060101010101" pitchFamily="49" charset="-122"/>
                  <a:ea typeface="黑体" panose="02010609060101010101" pitchFamily="49" charset="-122"/>
                  <a:sym typeface="宋体" panose="02010600030101010101" pitchFamily="2" charset="-122"/>
                </a:rPr>
                <a:t>年创办</a:t>
              </a:r>
              <a:endParaRPr lang="zh-CN" altLang="en-US">
                <a:solidFill>
                  <a:schemeClr val="bg1"/>
                </a:solidFill>
                <a:latin typeface="黑体" panose="02010609060101010101" pitchFamily="49" charset="-122"/>
                <a:ea typeface="黑体" panose="02010609060101010101" pitchFamily="49" charset="-122"/>
                <a:sym typeface="宋体" panose="02010600030101010101" pitchFamily="2" charset="-122"/>
              </a:endParaRPr>
            </a:p>
            <a:p>
              <a:r>
                <a:rPr lang="zh-CN" altLang="en-US" sz="2800">
                  <a:solidFill>
                    <a:srgbClr val="FFFF00"/>
                  </a:solidFill>
                  <a:latin typeface="黑体" panose="02010609060101010101" pitchFamily="49" charset="-122"/>
                  <a:ea typeface="黑体" panose="02010609060101010101" pitchFamily="49" charset="-122"/>
                  <a:sym typeface="宋体" panose="02010600030101010101" pitchFamily="2" charset="-122"/>
                </a:rPr>
                <a:t>中国创办最早的民用工业</a:t>
              </a:r>
              <a:endParaRPr lang="zh-CN" altLang="en-US" sz="28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grpSp>
      <p:grpSp>
        <p:nvGrpSpPr>
          <p:cNvPr id="6160" name="组合 20"/>
          <p:cNvGrpSpPr/>
          <p:nvPr/>
        </p:nvGrpSpPr>
        <p:grpSpPr bwMode="auto">
          <a:xfrm>
            <a:off x="1107440" y="764540"/>
            <a:ext cx="6604593" cy="4877102"/>
            <a:chOff x="818" y="1480"/>
            <a:chExt cx="10401" cy="7680"/>
          </a:xfrm>
        </p:grpSpPr>
        <p:sp>
          <p:nvSpPr>
            <p:cNvPr id="6161" name="矩形 21"/>
            <p:cNvSpPr>
              <a:spLocks noChangeArrowheads="1"/>
            </p:cNvSpPr>
            <p:nvPr/>
          </p:nvSpPr>
          <p:spPr bwMode="auto">
            <a:xfrm>
              <a:off x="3099" y="8440"/>
              <a:ext cx="7112" cy="720"/>
            </a:xfrm>
            <a:prstGeom prst="rect">
              <a:avLst/>
            </a:prstGeom>
            <a:solidFill>
              <a:srgbClr val="002060"/>
            </a:solidFill>
            <a:ln w="9525">
              <a:solidFill>
                <a:srgbClr val="FFFF00"/>
              </a:solidFill>
              <a:round/>
            </a:ln>
          </p:spPr>
          <p:txBody>
            <a:bodyPr>
              <a:spAutoFit/>
            </a:bodyPr>
            <a:lstStyle/>
            <a:p>
              <a:r>
                <a:rPr lang="zh-CN" altLang="en-US" sz="2800">
                  <a:solidFill>
                    <a:srgbClr val="FFFF00"/>
                  </a:solidFill>
                  <a:latin typeface="黑体" panose="02010609060101010101" pitchFamily="49" charset="-122"/>
                  <a:ea typeface="黑体" panose="02010609060101010101" pitchFamily="49" charset="-122"/>
                  <a:sym typeface="宋体" panose="02010600030101010101" pitchFamily="2" charset="-122"/>
                </a:rPr>
                <a:t>中国第一所近代学堂</a:t>
              </a:r>
              <a:endParaRPr lang="zh-CN" altLang="en-US" sz="28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pic>
          <p:nvPicPr>
            <p:cNvPr id="6162" name="图片 22" descr="105336675"/>
            <p:cNvPicPr>
              <a:picLocks noChangeAspect="1" noChangeArrowheads="1"/>
            </p:cNvPicPr>
            <p:nvPr/>
          </p:nvPicPr>
          <p:blipFill>
            <a:blip r:embed="rId5"/>
            <a:srcRect/>
            <a:stretch>
              <a:fillRect/>
            </a:stretch>
          </p:blipFill>
          <p:spPr bwMode="auto">
            <a:xfrm>
              <a:off x="5593" y="1480"/>
              <a:ext cx="5626" cy="6122"/>
            </a:xfrm>
            <a:prstGeom prst="rect">
              <a:avLst/>
            </a:prstGeom>
            <a:noFill/>
            <a:ln w="9525">
              <a:noFill/>
              <a:miter lim="800000"/>
              <a:headEnd/>
              <a:tailEnd/>
            </a:ln>
          </p:spPr>
        </p:pic>
        <p:pic>
          <p:nvPicPr>
            <p:cNvPr id="6163" name="图片 23" descr="090336222"/>
            <p:cNvPicPr>
              <a:picLocks noChangeAspect="1" noChangeArrowheads="1"/>
            </p:cNvPicPr>
            <p:nvPr/>
          </p:nvPicPr>
          <p:blipFill>
            <a:blip r:embed="rId6"/>
            <a:srcRect/>
            <a:stretch>
              <a:fillRect/>
            </a:stretch>
          </p:blipFill>
          <p:spPr bwMode="auto">
            <a:xfrm>
              <a:off x="818" y="1480"/>
              <a:ext cx="4571" cy="6218"/>
            </a:xfrm>
            <a:prstGeom prst="rect">
              <a:avLst/>
            </a:prstGeom>
            <a:noFill/>
            <a:ln w="9525">
              <a:noFill/>
              <a:miter lim="800000"/>
              <a:headEnd/>
              <a:tailEnd/>
            </a:ln>
          </p:spPr>
        </p:pic>
        <p:sp>
          <p:nvSpPr>
            <p:cNvPr id="6164" name="文本框 24"/>
            <p:cNvSpPr txBox="1">
              <a:spLocks noChangeArrowheads="1"/>
            </p:cNvSpPr>
            <p:nvPr/>
          </p:nvSpPr>
          <p:spPr bwMode="auto">
            <a:xfrm>
              <a:off x="2822" y="7720"/>
              <a:ext cx="7878" cy="637"/>
            </a:xfrm>
            <a:prstGeom prst="rect">
              <a:avLst/>
            </a:prstGeom>
            <a:noFill/>
            <a:ln w="9525">
              <a:noFill/>
              <a:miter lim="800000"/>
            </a:ln>
          </p:spPr>
          <p:txBody>
            <a:bodyPr>
              <a:spAutoFit/>
            </a:bodyPr>
            <a:lstStyle/>
            <a:p>
              <a:r>
                <a:rPr lang="zh-CN" altLang="en-US" sz="2400" dirty="0">
                  <a:latin typeface="黑体" panose="02010609060101010101" pitchFamily="49" charset="-122"/>
                  <a:ea typeface="黑体" panose="02010609060101010101" pitchFamily="49" charset="-122"/>
                </a:rPr>
                <a:t>京师同文馆</a:t>
              </a:r>
              <a:r>
                <a:rPr lang="en-US" altLang="zh-CN" sz="2400" dirty="0">
                  <a:latin typeface="黑体" panose="02010609060101010101" pitchFamily="49" charset="-122"/>
                  <a:ea typeface="黑体" panose="02010609060101010101" pitchFamily="49" charset="-122"/>
                </a:rPr>
                <a:t>——1862</a:t>
              </a:r>
              <a:r>
                <a:rPr lang="zh-CN" altLang="en-US" sz="2400" dirty="0">
                  <a:latin typeface="黑体" panose="02010609060101010101" pitchFamily="49" charset="-122"/>
                  <a:ea typeface="黑体" panose="02010609060101010101" pitchFamily="49" charset="-122"/>
                </a:rPr>
                <a:t>年创办</a:t>
              </a:r>
              <a:endParaRPr lang="zh-CN" altLang="en-US" sz="2400" dirty="0">
                <a:latin typeface="黑体" panose="02010609060101010101" pitchFamily="49" charset="-122"/>
                <a:ea typeface="黑体" panose="02010609060101010101" pitchFamily="49" charset="-122"/>
              </a:endParaRPr>
            </a:p>
          </p:txBody>
        </p:sp>
      </p:grpSp>
      <p:grpSp>
        <p:nvGrpSpPr>
          <p:cNvPr id="6165" name="组合 25"/>
          <p:cNvGrpSpPr/>
          <p:nvPr/>
        </p:nvGrpSpPr>
        <p:grpSpPr bwMode="auto">
          <a:xfrm>
            <a:off x="1404620" y="1026795"/>
            <a:ext cx="6586178" cy="4858050"/>
            <a:chOff x="938" y="1068"/>
            <a:chExt cx="10550" cy="7782"/>
          </a:xfrm>
        </p:grpSpPr>
        <p:pic>
          <p:nvPicPr>
            <p:cNvPr id="6166" name="图片 26" descr="1865年，中国人自主设计的第一艘蒸汽机轮船.webp"/>
            <p:cNvPicPr>
              <a:picLocks noChangeAspect="1" noChangeArrowheads="1"/>
            </p:cNvPicPr>
            <p:nvPr/>
          </p:nvPicPr>
          <p:blipFill>
            <a:blip r:embed="rId7"/>
            <a:srcRect b="6400"/>
            <a:stretch>
              <a:fillRect/>
            </a:stretch>
          </p:blipFill>
          <p:spPr bwMode="auto">
            <a:xfrm>
              <a:off x="938" y="1068"/>
              <a:ext cx="10550" cy="6519"/>
            </a:xfrm>
            <a:prstGeom prst="rect">
              <a:avLst/>
            </a:prstGeom>
            <a:noFill/>
            <a:ln w="9525">
              <a:noFill/>
              <a:miter lim="800000"/>
              <a:headEnd/>
              <a:tailEnd/>
            </a:ln>
          </p:spPr>
        </p:pic>
        <p:sp>
          <p:nvSpPr>
            <p:cNvPr id="6167" name="矩形 27"/>
            <p:cNvSpPr>
              <a:spLocks noChangeArrowheads="1"/>
            </p:cNvSpPr>
            <p:nvPr/>
          </p:nvSpPr>
          <p:spPr bwMode="auto">
            <a:xfrm>
              <a:off x="938" y="8202"/>
              <a:ext cx="10305" cy="648"/>
            </a:xfrm>
            <a:prstGeom prst="rect">
              <a:avLst/>
            </a:prstGeom>
            <a:solidFill>
              <a:srgbClr val="002060"/>
            </a:solidFill>
            <a:ln w="9525">
              <a:solidFill>
                <a:srgbClr val="FFFF00"/>
              </a:solidFill>
              <a:round/>
            </a:ln>
          </p:spPr>
          <p:txBody>
            <a:bodyPr>
              <a:spAutoFit/>
            </a:bodyPr>
            <a:lstStyle/>
            <a:p>
              <a:r>
                <a:rPr lang="en-US" altLang="zh-CN" sz="2400">
                  <a:solidFill>
                    <a:srgbClr val="FFFF00"/>
                  </a:solidFill>
                  <a:latin typeface="黑体" panose="02010609060101010101" pitchFamily="49" charset="-122"/>
                  <a:ea typeface="黑体" panose="02010609060101010101" pitchFamily="49" charset="-122"/>
                  <a:sym typeface="宋体" panose="02010600030101010101" pitchFamily="2" charset="-122"/>
                </a:rPr>
                <a:t>1865</a:t>
              </a:r>
              <a:r>
                <a:rPr lang="zh-CN" altLang="en-US" sz="2400">
                  <a:solidFill>
                    <a:srgbClr val="FFFF00"/>
                  </a:solidFill>
                  <a:latin typeface="黑体" panose="02010609060101010101" pitchFamily="49" charset="-122"/>
                  <a:ea typeface="黑体" panose="02010609060101010101" pitchFamily="49" charset="-122"/>
                  <a:sym typeface="宋体" panose="02010600030101010101" pitchFamily="2" charset="-122"/>
                </a:rPr>
                <a:t>年中国人自主设计的的第一艘蒸汽机轮船</a:t>
              </a:r>
              <a:endParaRPr lang="zh-CN" altLang="en-US" sz="24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grpSp>
      <p:grpSp>
        <p:nvGrpSpPr>
          <p:cNvPr id="6168" name="组合 28"/>
          <p:cNvGrpSpPr/>
          <p:nvPr/>
        </p:nvGrpSpPr>
        <p:grpSpPr bwMode="auto">
          <a:xfrm>
            <a:off x="1540510" y="764540"/>
            <a:ext cx="4989798" cy="4857415"/>
            <a:chOff x="1276" y="1230"/>
            <a:chExt cx="8920" cy="9004"/>
          </a:xfrm>
        </p:grpSpPr>
        <p:pic>
          <p:nvPicPr>
            <p:cNvPr id="6169" name="图片 29" descr="2df3a20a2a0c593a7a57ab0ebb2f76fd"/>
            <p:cNvPicPr>
              <a:picLocks noChangeAspect="1" noChangeArrowheads="1"/>
            </p:cNvPicPr>
            <p:nvPr/>
          </p:nvPicPr>
          <p:blipFill>
            <a:blip r:embed="rId8"/>
            <a:srcRect/>
            <a:stretch>
              <a:fillRect/>
            </a:stretch>
          </p:blipFill>
          <p:spPr bwMode="auto">
            <a:xfrm>
              <a:off x="2468" y="1230"/>
              <a:ext cx="6117" cy="7547"/>
            </a:xfrm>
            <a:prstGeom prst="rect">
              <a:avLst/>
            </a:prstGeom>
            <a:noFill/>
            <a:ln w="9525">
              <a:noFill/>
              <a:miter lim="800000"/>
              <a:headEnd/>
              <a:tailEnd/>
            </a:ln>
          </p:spPr>
        </p:pic>
        <p:sp>
          <p:nvSpPr>
            <p:cNvPr id="6170" name="矩形 30"/>
            <p:cNvSpPr>
              <a:spLocks noChangeArrowheads="1"/>
            </p:cNvSpPr>
            <p:nvPr/>
          </p:nvSpPr>
          <p:spPr bwMode="auto">
            <a:xfrm>
              <a:off x="1276" y="9484"/>
              <a:ext cx="8920" cy="750"/>
            </a:xfrm>
            <a:prstGeom prst="rect">
              <a:avLst/>
            </a:prstGeom>
            <a:solidFill>
              <a:srgbClr val="002060"/>
            </a:solidFill>
            <a:ln w="9525">
              <a:solidFill>
                <a:srgbClr val="FFFF00"/>
              </a:solidFill>
              <a:round/>
            </a:ln>
          </p:spPr>
          <p:txBody>
            <a:bodyPr>
              <a:spAutoFit/>
            </a:bodyPr>
            <a:lstStyle/>
            <a:p>
              <a:r>
                <a:rPr lang="en-US" altLang="zh-CN" sz="2400">
                  <a:solidFill>
                    <a:srgbClr val="FFFF00"/>
                  </a:solidFill>
                  <a:latin typeface="黑体" panose="02010609060101010101" pitchFamily="49" charset="-122"/>
                  <a:ea typeface="黑体" panose="02010609060101010101" pitchFamily="49" charset="-122"/>
                  <a:sym typeface="宋体" panose="02010600030101010101" pitchFamily="2" charset="-122"/>
                </a:rPr>
                <a:t>1867</a:t>
              </a:r>
              <a:r>
                <a:rPr lang="zh-CN" altLang="zh-CN" sz="2400">
                  <a:solidFill>
                    <a:srgbClr val="FFFF00"/>
                  </a:solidFill>
                  <a:latin typeface="黑体" panose="02010609060101010101" pitchFamily="49" charset="-122"/>
                  <a:ea typeface="黑体" panose="02010609060101010101" pitchFamily="49" charset="-122"/>
                  <a:sym typeface="宋体" panose="02010600030101010101" pitchFamily="2" charset="-122"/>
                </a:rPr>
                <a:t>年创办，中国现代报纸的开端</a:t>
              </a:r>
              <a:endParaRPr lang="zh-CN" altLang="zh-CN" sz="24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grpSp>
      <p:grpSp>
        <p:nvGrpSpPr>
          <p:cNvPr id="6171" name="组合 31"/>
          <p:cNvGrpSpPr/>
          <p:nvPr/>
        </p:nvGrpSpPr>
        <p:grpSpPr bwMode="auto">
          <a:xfrm>
            <a:off x="1299210" y="1026795"/>
            <a:ext cx="5512400" cy="4891708"/>
            <a:chOff x="1501" y="1438"/>
            <a:chExt cx="10476" cy="8550"/>
          </a:xfrm>
        </p:grpSpPr>
        <p:sp>
          <p:nvSpPr>
            <p:cNvPr id="6172" name="矩形 32"/>
            <p:cNvSpPr>
              <a:spLocks noChangeArrowheads="1"/>
            </p:cNvSpPr>
            <p:nvPr/>
          </p:nvSpPr>
          <p:spPr bwMode="auto">
            <a:xfrm>
              <a:off x="2434" y="9281"/>
              <a:ext cx="9541" cy="707"/>
            </a:xfrm>
            <a:prstGeom prst="rect">
              <a:avLst/>
            </a:prstGeom>
            <a:solidFill>
              <a:srgbClr val="002060"/>
            </a:solidFill>
            <a:ln w="9525">
              <a:solidFill>
                <a:srgbClr val="FFFF00"/>
              </a:solidFill>
              <a:round/>
            </a:ln>
          </p:spPr>
          <p:txBody>
            <a:bodyPr>
              <a:spAutoFit/>
            </a:bodyPr>
            <a:lstStyle/>
            <a:p>
              <a:r>
                <a:rPr lang="en-US" altLang="zh-CN" sz="2400">
                  <a:solidFill>
                    <a:srgbClr val="FFFF00"/>
                  </a:solidFill>
                  <a:latin typeface="黑体" panose="02010609060101010101" pitchFamily="49" charset="-122"/>
                  <a:ea typeface="黑体" panose="02010609060101010101" pitchFamily="49" charset="-122"/>
                  <a:sym typeface="宋体" panose="02010600030101010101" pitchFamily="2" charset="-122"/>
                </a:rPr>
                <a:t>1872</a:t>
              </a:r>
              <a:r>
                <a:rPr lang="zh-CN" altLang="en-US" sz="2400">
                  <a:solidFill>
                    <a:srgbClr val="FFFF00"/>
                  </a:solidFill>
                  <a:latin typeface="黑体" panose="02010609060101010101" pitchFamily="49" charset="-122"/>
                  <a:ea typeface="黑体" panose="02010609060101010101" pitchFamily="49" charset="-122"/>
                  <a:sym typeface="宋体" panose="02010600030101010101" pitchFamily="2" charset="-122"/>
                </a:rPr>
                <a:t>年，</a:t>
              </a:r>
              <a:r>
                <a:rPr lang="zh-CN" altLang="zh-CN" sz="2400">
                  <a:solidFill>
                    <a:srgbClr val="FFFF00"/>
                  </a:solidFill>
                  <a:latin typeface="黑体" panose="02010609060101010101" pitchFamily="49" charset="-122"/>
                  <a:ea typeface="黑体" panose="02010609060101010101" pitchFamily="49" charset="-122"/>
                  <a:sym typeface="宋体" panose="02010600030101010101" pitchFamily="2" charset="-122"/>
                </a:rPr>
                <a:t>中国第一批官派留学生</a:t>
              </a:r>
              <a:endParaRPr lang="zh-CN" altLang="zh-CN" sz="24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pic>
          <p:nvPicPr>
            <p:cNvPr id="6173" name="图片 33" descr="a93902709abd4f2bb4adbe6a643cc02b"/>
            <p:cNvPicPr>
              <a:picLocks noChangeAspect="1" noChangeArrowheads="1"/>
            </p:cNvPicPr>
            <p:nvPr/>
          </p:nvPicPr>
          <p:blipFill>
            <a:blip r:embed="rId9"/>
            <a:srcRect/>
            <a:stretch>
              <a:fillRect/>
            </a:stretch>
          </p:blipFill>
          <p:spPr bwMode="auto">
            <a:xfrm>
              <a:off x="1501" y="1438"/>
              <a:ext cx="10476" cy="7121"/>
            </a:xfrm>
            <a:prstGeom prst="rect">
              <a:avLst/>
            </a:prstGeom>
            <a:noFill/>
            <a:ln w="9525">
              <a:noFill/>
              <a:miter lim="800000"/>
              <a:headEnd/>
              <a:tailEnd/>
            </a:ln>
          </p:spPr>
        </p:pic>
      </p:grpSp>
      <p:grpSp>
        <p:nvGrpSpPr>
          <p:cNvPr id="6174" name="组合 35"/>
          <p:cNvGrpSpPr/>
          <p:nvPr/>
        </p:nvGrpSpPr>
        <p:grpSpPr bwMode="auto">
          <a:xfrm>
            <a:off x="1461135" y="1464945"/>
            <a:ext cx="5678134" cy="4899328"/>
            <a:chOff x="1895" y="1628"/>
            <a:chExt cx="9011" cy="7699"/>
          </a:xfrm>
        </p:grpSpPr>
        <p:pic>
          <p:nvPicPr>
            <p:cNvPr id="6175" name="图片 36" descr="W020140630527558279027"/>
            <p:cNvPicPr>
              <a:picLocks noChangeAspect="1" noChangeArrowheads="1"/>
            </p:cNvPicPr>
            <p:nvPr/>
          </p:nvPicPr>
          <p:blipFill>
            <a:blip r:embed="rId10"/>
            <a:srcRect/>
            <a:stretch>
              <a:fillRect/>
            </a:stretch>
          </p:blipFill>
          <p:spPr bwMode="auto">
            <a:xfrm>
              <a:off x="1895" y="1628"/>
              <a:ext cx="9011" cy="6399"/>
            </a:xfrm>
            <a:prstGeom prst="rect">
              <a:avLst/>
            </a:prstGeom>
            <a:noFill/>
            <a:ln w="9525">
              <a:noFill/>
              <a:miter lim="800000"/>
              <a:headEnd/>
              <a:tailEnd/>
            </a:ln>
          </p:spPr>
        </p:pic>
        <p:sp>
          <p:nvSpPr>
            <p:cNvPr id="6176" name="矩形 37"/>
            <p:cNvSpPr>
              <a:spLocks noChangeArrowheads="1"/>
            </p:cNvSpPr>
            <p:nvPr/>
          </p:nvSpPr>
          <p:spPr bwMode="auto">
            <a:xfrm>
              <a:off x="2393" y="8692"/>
              <a:ext cx="8513" cy="635"/>
            </a:xfrm>
            <a:prstGeom prst="rect">
              <a:avLst/>
            </a:prstGeom>
            <a:solidFill>
              <a:srgbClr val="002060"/>
            </a:solidFill>
            <a:ln w="9525">
              <a:solidFill>
                <a:srgbClr val="FFFF00"/>
              </a:solidFill>
              <a:round/>
            </a:ln>
          </p:spPr>
          <p:txBody>
            <a:bodyPr>
              <a:spAutoFit/>
            </a:bodyPr>
            <a:lstStyle/>
            <a:p>
              <a:r>
                <a:rPr lang="en-US" altLang="zh-CN" sz="2400">
                  <a:solidFill>
                    <a:srgbClr val="FFFF00"/>
                  </a:solidFill>
                  <a:latin typeface="黑体" panose="02010609060101010101" pitchFamily="49" charset="-122"/>
                  <a:ea typeface="黑体" panose="02010609060101010101" pitchFamily="49" charset="-122"/>
                  <a:sym typeface="宋体" panose="02010600030101010101" pitchFamily="2" charset="-122"/>
                </a:rPr>
                <a:t>1877</a:t>
              </a:r>
              <a:r>
                <a:rPr lang="zh-CN" altLang="en-US" sz="2400">
                  <a:solidFill>
                    <a:srgbClr val="FFFF00"/>
                  </a:solidFill>
                  <a:latin typeface="黑体" panose="02010609060101010101" pitchFamily="49" charset="-122"/>
                  <a:ea typeface="黑体" panose="02010609060101010101" pitchFamily="49" charset="-122"/>
                  <a:sym typeface="宋体" panose="02010600030101010101" pitchFamily="2" charset="-122"/>
                </a:rPr>
                <a:t>年，清王朝第一条电报线建成</a:t>
              </a:r>
              <a:endParaRPr lang="zh-CN" altLang="en-US" sz="24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sp>
          <p:nvSpPr>
            <p:cNvPr id="6177" name="文本框 38"/>
            <p:cNvSpPr txBox="1">
              <a:spLocks noChangeArrowheads="1"/>
            </p:cNvSpPr>
            <p:nvPr/>
          </p:nvSpPr>
          <p:spPr bwMode="auto">
            <a:xfrm>
              <a:off x="4319" y="8018"/>
              <a:ext cx="5085" cy="554"/>
            </a:xfrm>
            <a:prstGeom prst="rect">
              <a:avLst/>
            </a:prstGeom>
            <a:noFill/>
            <a:ln w="9525">
              <a:noFill/>
              <a:miter lim="800000"/>
            </a:ln>
          </p:spPr>
          <p:txBody>
            <a:bodyPr>
              <a:spAutoFit/>
            </a:bodyPr>
            <a:lstStyle/>
            <a:p>
              <a:r>
                <a:rPr lang="zh-CN" altLang="zh-CN" dirty="0">
                  <a:latin typeface="黑体" panose="02010609060101010101" pitchFamily="49" charset="-122"/>
                  <a:ea typeface="黑体" panose="02010609060101010101" pitchFamily="49" charset="-122"/>
                  <a:sym typeface="宋体" panose="02010600030101010101" pitchFamily="2" charset="-122"/>
                </a:rPr>
                <a:t>清朝的电报员</a:t>
              </a:r>
              <a:endParaRPr lang="zh-CN" altLang="zh-CN" dirty="0">
                <a:latin typeface="黑体" panose="02010609060101010101" pitchFamily="49" charset="-122"/>
                <a:ea typeface="黑体" panose="02010609060101010101" pitchFamily="49" charset="-122"/>
                <a:sym typeface="宋体" panose="02010600030101010101" pitchFamily="2" charset="-122"/>
              </a:endParaRPr>
            </a:p>
          </p:txBody>
        </p:sp>
      </p:grpSp>
      <p:grpSp>
        <p:nvGrpSpPr>
          <p:cNvPr id="6178" name="组合 39"/>
          <p:cNvGrpSpPr/>
          <p:nvPr/>
        </p:nvGrpSpPr>
        <p:grpSpPr bwMode="auto">
          <a:xfrm>
            <a:off x="1638935" y="1145540"/>
            <a:ext cx="6073101" cy="4877102"/>
            <a:chOff x="1366" y="1094"/>
            <a:chExt cx="10139" cy="9007"/>
          </a:xfrm>
        </p:grpSpPr>
        <p:pic>
          <p:nvPicPr>
            <p:cNvPr id="6179" name="图片 40" descr="147142152272231217"/>
            <p:cNvPicPr>
              <a:picLocks noChangeAspect="1" noChangeArrowheads="1"/>
            </p:cNvPicPr>
            <p:nvPr/>
          </p:nvPicPr>
          <p:blipFill>
            <a:blip r:embed="rId11"/>
            <a:srcRect/>
            <a:stretch>
              <a:fillRect/>
            </a:stretch>
          </p:blipFill>
          <p:spPr bwMode="auto">
            <a:xfrm>
              <a:off x="1366" y="1094"/>
              <a:ext cx="10139" cy="7520"/>
            </a:xfrm>
            <a:prstGeom prst="rect">
              <a:avLst/>
            </a:prstGeom>
            <a:noFill/>
            <a:ln w="9525">
              <a:noFill/>
              <a:miter lim="800000"/>
              <a:headEnd/>
              <a:tailEnd/>
            </a:ln>
          </p:spPr>
        </p:pic>
        <p:sp>
          <p:nvSpPr>
            <p:cNvPr id="6180" name="矩形 41"/>
            <p:cNvSpPr>
              <a:spLocks noChangeArrowheads="1"/>
            </p:cNvSpPr>
            <p:nvPr/>
          </p:nvSpPr>
          <p:spPr bwMode="auto">
            <a:xfrm>
              <a:off x="2975" y="9354"/>
              <a:ext cx="5225" cy="747"/>
            </a:xfrm>
            <a:prstGeom prst="rect">
              <a:avLst/>
            </a:prstGeom>
            <a:solidFill>
              <a:srgbClr val="002060"/>
            </a:solidFill>
            <a:ln w="9525">
              <a:solidFill>
                <a:srgbClr val="FFFF00"/>
              </a:solidFill>
              <a:round/>
            </a:ln>
          </p:spPr>
          <p:txBody>
            <a:bodyPr>
              <a:spAutoFit/>
            </a:bodyPr>
            <a:lstStyle/>
            <a:p>
              <a:r>
                <a:rPr lang="zh-CN" altLang="zh-CN" sz="2400">
                  <a:solidFill>
                    <a:srgbClr val="FFFF00"/>
                  </a:solidFill>
                  <a:latin typeface="黑体" panose="02010609060101010101" pitchFamily="49" charset="-122"/>
                  <a:ea typeface="黑体" panose="02010609060101010101" pitchFamily="49" charset="-122"/>
                  <a:sym typeface="宋体" panose="02010600030101010101" pitchFamily="2" charset="-122"/>
                </a:rPr>
                <a:t>中国第一支近代海军</a:t>
              </a:r>
              <a:endParaRPr lang="zh-CN" altLang="zh-CN" sz="2400">
                <a:solidFill>
                  <a:srgbClr val="FFFF00"/>
                </a:solidFill>
                <a:latin typeface="黑体" panose="02010609060101010101" pitchFamily="49" charset="-122"/>
                <a:ea typeface="黑体" panose="02010609060101010101" pitchFamily="49" charset="-122"/>
                <a:sym typeface="宋体" panose="02010600030101010101" pitchFamily="2" charset="-122"/>
              </a:endParaRPr>
            </a:p>
          </p:txBody>
        </p:sp>
        <p:sp>
          <p:nvSpPr>
            <p:cNvPr id="6181" name="文本框 42"/>
            <p:cNvSpPr txBox="1">
              <a:spLocks noChangeArrowheads="1"/>
            </p:cNvSpPr>
            <p:nvPr/>
          </p:nvSpPr>
          <p:spPr bwMode="auto">
            <a:xfrm>
              <a:off x="2975" y="8606"/>
              <a:ext cx="5085" cy="651"/>
            </a:xfrm>
            <a:prstGeom prst="rect">
              <a:avLst/>
            </a:prstGeom>
            <a:noFill/>
            <a:ln w="9525">
              <a:noFill/>
              <a:miter lim="800000"/>
            </a:ln>
          </p:spPr>
          <p:txBody>
            <a:bodyPr>
              <a:spAutoFit/>
            </a:bodyPr>
            <a:lstStyle/>
            <a:p>
              <a:r>
                <a:rPr lang="zh-CN" altLang="en-US" dirty="0">
                  <a:latin typeface="黑体" panose="02010609060101010101" pitchFamily="49" charset="-122"/>
                  <a:ea typeface="黑体" panose="02010609060101010101" pitchFamily="49" charset="-122"/>
                </a:rPr>
                <a:t>北洋水师</a:t>
              </a:r>
              <a:r>
                <a:rPr lang="en-US" altLang="zh-CN" dirty="0">
                  <a:latin typeface="黑体" panose="02010609060101010101" pitchFamily="49" charset="-122"/>
                  <a:ea typeface="黑体" panose="02010609060101010101" pitchFamily="49" charset="-122"/>
                </a:rPr>
                <a:t>——1888</a:t>
              </a:r>
              <a:r>
                <a:rPr lang="zh-CN" altLang="en-US" dirty="0">
                  <a:latin typeface="黑体" panose="02010609060101010101" pitchFamily="49" charset="-122"/>
                  <a:ea typeface="黑体" panose="02010609060101010101" pitchFamily="49" charset="-122"/>
                </a:rPr>
                <a:t>年成立</a:t>
              </a:r>
              <a:endParaRPr lang="zh-CN" altLang="en-US" dirty="0">
                <a:latin typeface="黑体" panose="02010609060101010101" pitchFamily="49" charset="-122"/>
                <a:ea typeface="黑体" panose="02010609060101010101" pitchFamily="49" charset="-122"/>
              </a:endParaRPr>
            </a:p>
          </p:txBody>
        </p:sp>
      </p:grpSp>
      <p:pic>
        <p:nvPicPr>
          <p:cNvPr id="5" name="天之痕">
            <a:hlinkClick r:id="" action="ppaction://media"/>
          </p:cNvPr>
          <p:cNvPicPr/>
          <p:nvPr>
            <a:audioFile r:link="rId12"/>
            <p:extLst>
              <p:ext uri="{DAA4B4D4-6D71-4841-9C94-3DE7FCFB9230}">
                <p14:media xmlns:p14="http://schemas.microsoft.com/office/powerpoint/2010/main" r:embed="rId13"/>
              </p:ext>
            </p:extLst>
          </p:nvPr>
        </p:nvPicPr>
        <p:blipFill>
          <a:blip r:embed="rId14"/>
          <a:stretch>
            <a:fillRect/>
          </a:stretch>
        </p:blipFill>
        <p:spPr>
          <a:xfrm>
            <a:off x="-95885" y="6323965"/>
            <a:ext cx="619125" cy="6191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27778"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3" presetClass="exit" presetSubtype="10" fill="hold" nodeType="clickEffect">
                                  <p:stCondLst>
                                    <p:cond delay="0"/>
                                  </p:stCondLst>
                                  <p:childTnLst>
                                    <p:animEffect transition="out" filter="blinds(horizontal)">
                                      <p:cBhvr>
                                        <p:cTn id="10" dur="3000"/>
                                        <p:tgtEl>
                                          <p:spTgt spid="6149"/>
                                        </p:tgtEl>
                                      </p:cBhvr>
                                    </p:animEffect>
                                    <p:set>
                                      <p:cBhvr>
                                        <p:cTn id="11" dur="1" fill="hold">
                                          <p:stCondLst>
                                            <p:cond delay="2994"/>
                                          </p:stCondLst>
                                        </p:cTn>
                                        <p:tgtEl>
                                          <p:spTgt spid="6149"/>
                                        </p:tgtEl>
                                        <p:attrNameLst>
                                          <p:attrName>style.visibility</p:attrName>
                                        </p:attrNameLst>
                                      </p:cBhvr>
                                      <p:to>
                                        <p:strVal val="hidden"/>
                                      </p:to>
                                    </p:set>
                                  </p:childTnLst>
                                </p:cTn>
                              </p:par>
                            </p:childTnLst>
                          </p:cTn>
                        </p:par>
                        <p:par>
                          <p:cTn id="12" fill="hold">
                            <p:stCondLst>
                              <p:cond delay="3000"/>
                            </p:stCondLst>
                            <p:childTnLst>
                              <p:par>
                                <p:cTn id="13" presetID="3" presetClass="entr" presetSubtype="10" fill="hold" nodeType="afterEffect">
                                  <p:stCondLst>
                                    <p:cond delay="0"/>
                                  </p:stCondLst>
                                  <p:childTnLst>
                                    <p:set>
                                      <p:cBhvr>
                                        <p:cTn id="14" dur="3000" fill="hold">
                                          <p:stCondLst>
                                            <p:cond delay="0"/>
                                          </p:stCondLst>
                                        </p:cTn>
                                        <p:tgtEl>
                                          <p:spTgt spid="6157"/>
                                        </p:tgtEl>
                                        <p:attrNameLst>
                                          <p:attrName>style.visibility</p:attrName>
                                        </p:attrNameLst>
                                      </p:cBhvr>
                                      <p:to>
                                        <p:strVal val="visible"/>
                                      </p:to>
                                    </p:set>
                                    <p:animEffect transition="in" filter="blinds(horizontal)">
                                      <p:cBhvr>
                                        <p:cTn id="15" dur="3000"/>
                                        <p:tgtEl>
                                          <p:spTgt spid="6157"/>
                                        </p:tgtEl>
                                      </p:cBhvr>
                                    </p:animEffect>
                                  </p:childTnLst>
                                </p:cTn>
                              </p:par>
                            </p:childTnLst>
                          </p:cTn>
                        </p:par>
                        <p:par>
                          <p:cTn id="16" fill="hold">
                            <p:stCondLst>
                              <p:cond delay="6000"/>
                            </p:stCondLst>
                            <p:childTnLst>
                              <p:par>
                                <p:cTn id="17" presetID="7" presetClass="exit" presetSubtype="4" fill="hold" nodeType="afterEffect">
                                  <p:stCondLst>
                                    <p:cond delay="2000"/>
                                  </p:stCondLst>
                                  <p:childTnLst>
                                    <p:anim calcmode="lin" valueType="num">
                                      <p:cBhvr additive="base">
                                        <p:cTn id="18" dur="3000"/>
                                        <p:tgtEl>
                                          <p:spTgt spid="6157"/>
                                        </p:tgtEl>
                                        <p:attrNameLst>
                                          <p:attrName>ppt_x</p:attrName>
                                        </p:attrNameLst>
                                      </p:cBhvr>
                                      <p:tavLst>
                                        <p:tav tm="0">
                                          <p:val>
                                            <p:strVal val="ppt_x"/>
                                          </p:val>
                                        </p:tav>
                                        <p:tav tm="100000">
                                          <p:val>
                                            <p:strVal val="ppt_x"/>
                                          </p:val>
                                        </p:tav>
                                      </p:tavLst>
                                    </p:anim>
                                    <p:anim calcmode="lin" valueType="num">
                                      <p:cBhvr additive="base">
                                        <p:cTn id="19" dur="3000"/>
                                        <p:tgtEl>
                                          <p:spTgt spid="6157"/>
                                        </p:tgtEl>
                                        <p:attrNameLst>
                                          <p:attrName>ppt_y</p:attrName>
                                        </p:attrNameLst>
                                      </p:cBhvr>
                                      <p:tavLst>
                                        <p:tav tm="0">
                                          <p:val>
                                            <p:strVal val="ppt_y"/>
                                          </p:val>
                                        </p:tav>
                                        <p:tav tm="100000">
                                          <p:val>
                                            <p:strVal val="1+ppt_h/2"/>
                                          </p:val>
                                        </p:tav>
                                      </p:tavLst>
                                    </p:anim>
                                    <p:set>
                                      <p:cBhvr>
                                        <p:cTn id="20" dur="1" fill="hold">
                                          <p:stCondLst>
                                            <p:cond delay="2999"/>
                                          </p:stCondLst>
                                        </p:cTn>
                                        <p:tgtEl>
                                          <p:spTgt spid="6157"/>
                                        </p:tgtEl>
                                        <p:attrNameLst>
                                          <p:attrName>style.visibility</p:attrName>
                                        </p:attrNameLst>
                                      </p:cBhvr>
                                      <p:to>
                                        <p:strVal val="hidden"/>
                                      </p:to>
                                    </p:set>
                                  </p:childTnLst>
                                </p:cTn>
                              </p:par>
                            </p:childTnLst>
                          </p:cTn>
                        </p:par>
                        <p:par>
                          <p:cTn id="21" fill="hold">
                            <p:stCondLst>
                              <p:cond delay="11000"/>
                            </p:stCondLst>
                            <p:childTnLst>
                              <p:par>
                                <p:cTn id="22" presetID="2" presetClass="entr" presetSubtype="2" fill="hold" nodeType="afterEffect">
                                  <p:stCondLst>
                                    <p:cond delay="0"/>
                                  </p:stCondLst>
                                  <p:childTnLst>
                                    <p:set>
                                      <p:cBhvr>
                                        <p:cTn id="23" dur="3000" fill="hold">
                                          <p:stCondLst>
                                            <p:cond delay="0"/>
                                          </p:stCondLst>
                                        </p:cTn>
                                        <p:tgtEl>
                                          <p:spTgt spid="6160"/>
                                        </p:tgtEl>
                                        <p:attrNameLst>
                                          <p:attrName>style.visibility</p:attrName>
                                        </p:attrNameLst>
                                      </p:cBhvr>
                                      <p:to>
                                        <p:strVal val="visible"/>
                                      </p:to>
                                    </p:set>
                                    <p:anim calcmode="lin" valueType="num">
                                      <p:cBhvr additive="base">
                                        <p:cTn id="24" dur="3000" fill="hold"/>
                                        <p:tgtEl>
                                          <p:spTgt spid="6160"/>
                                        </p:tgtEl>
                                        <p:attrNameLst>
                                          <p:attrName>ppt_x</p:attrName>
                                        </p:attrNameLst>
                                      </p:cBhvr>
                                      <p:tavLst>
                                        <p:tav tm="0">
                                          <p:val>
                                            <p:strVal val="1+#ppt_w/2"/>
                                          </p:val>
                                        </p:tav>
                                        <p:tav tm="100000">
                                          <p:val>
                                            <p:strVal val="#ppt_x"/>
                                          </p:val>
                                        </p:tav>
                                      </p:tavLst>
                                    </p:anim>
                                    <p:anim calcmode="lin" valueType="num">
                                      <p:cBhvr additive="base">
                                        <p:cTn id="25" dur="3000" fill="hold"/>
                                        <p:tgtEl>
                                          <p:spTgt spid="6160"/>
                                        </p:tgtEl>
                                        <p:attrNameLst>
                                          <p:attrName>ppt_y</p:attrName>
                                        </p:attrNameLst>
                                      </p:cBhvr>
                                      <p:tavLst>
                                        <p:tav tm="0">
                                          <p:val>
                                            <p:strVal val="#ppt_y"/>
                                          </p:val>
                                        </p:tav>
                                        <p:tav tm="100000">
                                          <p:val>
                                            <p:strVal val="#ppt_y"/>
                                          </p:val>
                                        </p:tav>
                                      </p:tavLst>
                                    </p:anim>
                                  </p:childTnLst>
                                </p:cTn>
                              </p:par>
                            </p:childTnLst>
                          </p:cTn>
                        </p:par>
                        <p:par>
                          <p:cTn id="26" fill="hold">
                            <p:stCondLst>
                              <p:cond delay="14000"/>
                            </p:stCondLst>
                            <p:childTnLst>
                              <p:par>
                                <p:cTn id="27" presetID="3" presetClass="exit" presetSubtype="10" fill="hold" nodeType="afterEffect">
                                  <p:stCondLst>
                                    <p:cond delay="2000"/>
                                  </p:stCondLst>
                                  <p:childTnLst>
                                    <p:animEffect transition="out" filter="blinds(horizontal)">
                                      <p:cBhvr>
                                        <p:cTn id="28" dur="500"/>
                                        <p:tgtEl>
                                          <p:spTgt spid="6160"/>
                                        </p:tgtEl>
                                      </p:cBhvr>
                                    </p:animEffect>
                                    <p:set>
                                      <p:cBhvr>
                                        <p:cTn id="29" dur="1" fill="hold">
                                          <p:stCondLst>
                                            <p:cond delay="499"/>
                                          </p:stCondLst>
                                        </p:cTn>
                                        <p:tgtEl>
                                          <p:spTgt spid="6160"/>
                                        </p:tgtEl>
                                        <p:attrNameLst>
                                          <p:attrName>style.visibility</p:attrName>
                                        </p:attrNameLst>
                                      </p:cBhvr>
                                      <p:to>
                                        <p:strVal val="hidden"/>
                                      </p:to>
                                    </p:set>
                                  </p:childTnLst>
                                </p:cTn>
                              </p:par>
                            </p:childTnLst>
                          </p:cTn>
                        </p:par>
                        <p:par>
                          <p:cTn id="30" fill="hold">
                            <p:stCondLst>
                              <p:cond delay="16500"/>
                            </p:stCondLst>
                            <p:childTnLst>
                              <p:par>
                                <p:cTn id="31" presetID="7" presetClass="entr" presetSubtype="4" fill="hold" nodeType="afterEffect">
                                  <p:stCondLst>
                                    <p:cond delay="0"/>
                                  </p:stCondLst>
                                  <p:childTnLst>
                                    <p:set>
                                      <p:cBhvr>
                                        <p:cTn id="32" dur="1" fill="hold">
                                          <p:stCondLst>
                                            <p:cond delay="0"/>
                                          </p:stCondLst>
                                        </p:cTn>
                                        <p:tgtEl>
                                          <p:spTgt spid="6165"/>
                                        </p:tgtEl>
                                        <p:attrNameLst>
                                          <p:attrName>style.visibility</p:attrName>
                                        </p:attrNameLst>
                                      </p:cBhvr>
                                      <p:to>
                                        <p:strVal val="visible"/>
                                      </p:to>
                                    </p:set>
                                    <p:anim calcmode="lin" valueType="num">
                                      <p:cBhvr additive="base">
                                        <p:cTn id="33" dur="5000" fill="hold"/>
                                        <p:tgtEl>
                                          <p:spTgt spid="6165"/>
                                        </p:tgtEl>
                                        <p:attrNameLst>
                                          <p:attrName>ppt_x</p:attrName>
                                        </p:attrNameLst>
                                      </p:cBhvr>
                                      <p:tavLst>
                                        <p:tav tm="0">
                                          <p:val>
                                            <p:strVal val="#ppt_x"/>
                                          </p:val>
                                        </p:tav>
                                        <p:tav tm="100000">
                                          <p:val>
                                            <p:strVal val="#ppt_x"/>
                                          </p:val>
                                        </p:tav>
                                      </p:tavLst>
                                    </p:anim>
                                    <p:anim calcmode="lin" valueType="num">
                                      <p:cBhvr additive="base">
                                        <p:cTn id="34" dur="5000" fill="hold"/>
                                        <p:tgtEl>
                                          <p:spTgt spid="6165"/>
                                        </p:tgtEl>
                                        <p:attrNameLst>
                                          <p:attrName>ppt_y</p:attrName>
                                        </p:attrNameLst>
                                      </p:cBhvr>
                                      <p:tavLst>
                                        <p:tav tm="0">
                                          <p:val>
                                            <p:strVal val="1+#ppt_h/2"/>
                                          </p:val>
                                        </p:tav>
                                        <p:tav tm="100000">
                                          <p:val>
                                            <p:strVal val="#ppt_y"/>
                                          </p:val>
                                        </p:tav>
                                      </p:tavLst>
                                    </p:anim>
                                  </p:childTnLst>
                                </p:cTn>
                              </p:par>
                            </p:childTnLst>
                          </p:cTn>
                        </p:par>
                        <p:par>
                          <p:cTn id="35" fill="hold">
                            <p:stCondLst>
                              <p:cond delay="21500"/>
                            </p:stCondLst>
                            <p:childTnLst>
                              <p:par>
                                <p:cTn id="36" presetID="2" presetClass="exit" presetSubtype="8" fill="hold" nodeType="afterEffect">
                                  <p:stCondLst>
                                    <p:cond delay="2000"/>
                                  </p:stCondLst>
                                  <p:childTnLst>
                                    <p:anim calcmode="lin" valueType="num">
                                      <p:cBhvr additive="base">
                                        <p:cTn id="37" dur="3000"/>
                                        <p:tgtEl>
                                          <p:spTgt spid="6165"/>
                                        </p:tgtEl>
                                        <p:attrNameLst>
                                          <p:attrName>ppt_x</p:attrName>
                                        </p:attrNameLst>
                                      </p:cBhvr>
                                      <p:tavLst>
                                        <p:tav tm="0">
                                          <p:val>
                                            <p:strVal val="ppt_x"/>
                                          </p:val>
                                        </p:tav>
                                        <p:tav tm="100000">
                                          <p:val>
                                            <p:strVal val="0-ppt_w/2"/>
                                          </p:val>
                                        </p:tav>
                                      </p:tavLst>
                                    </p:anim>
                                    <p:anim calcmode="lin" valueType="num">
                                      <p:cBhvr additive="base">
                                        <p:cTn id="38" dur="3000"/>
                                        <p:tgtEl>
                                          <p:spTgt spid="6165"/>
                                        </p:tgtEl>
                                        <p:attrNameLst>
                                          <p:attrName>ppt_y</p:attrName>
                                        </p:attrNameLst>
                                      </p:cBhvr>
                                      <p:tavLst>
                                        <p:tav tm="0">
                                          <p:val>
                                            <p:strVal val="ppt_y"/>
                                          </p:val>
                                        </p:tav>
                                        <p:tav tm="100000">
                                          <p:val>
                                            <p:strVal val="ppt_y"/>
                                          </p:val>
                                        </p:tav>
                                      </p:tavLst>
                                    </p:anim>
                                    <p:set>
                                      <p:cBhvr>
                                        <p:cTn id="39" dur="1" fill="hold">
                                          <p:stCondLst>
                                            <p:cond delay="2994"/>
                                          </p:stCondLst>
                                        </p:cTn>
                                        <p:tgtEl>
                                          <p:spTgt spid="6165"/>
                                        </p:tgtEl>
                                        <p:attrNameLst>
                                          <p:attrName>style.visibility</p:attrName>
                                        </p:attrNameLst>
                                      </p:cBhvr>
                                      <p:to>
                                        <p:strVal val="hidden"/>
                                      </p:to>
                                    </p:set>
                                  </p:childTnLst>
                                </p:cTn>
                              </p:par>
                            </p:childTnLst>
                          </p:cTn>
                        </p:par>
                        <p:par>
                          <p:cTn id="40" fill="hold">
                            <p:stCondLst>
                              <p:cond delay="26500"/>
                            </p:stCondLst>
                            <p:childTnLst>
                              <p:par>
                                <p:cTn id="41" presetID="18" presetClass="entr" presetSubtype="12" fill="hold" nodeType="afterEffect">
                                  <p:stCondLst>
                                    <p:cond delay="0"/>
                                  </p:stCondLst>
                                  <p:childTnLst>
                                    <p:set>
                                      <p:cBhvr>
                                        <p:cTn id="42" dur="1" fill="hold">
                                          <p:stCondLst>
                                            <p:cond delay="0"/>
                                          </p:stCondLst>
                                        </p:cTn>
                                        <p:tgtEl>
                                          <p:spTgt spid="6168"/>
                                        </p:tgtEl>
                                        <p:attrNameLst>
                                          <p:attrName>style.visibility</p:attrName>
                                        </p:attrNameLst>
                                      </p:cBhvr>
                                      <p:to>
                                        <p:strVal val="visible"/>
                                      </p:to>
                                    </p:set>
                                    <p:animEffect transition="in" filter="strips(downLeft)">
                                      <p:cBhvr>
                                        <p:cTn id="43" dur="500"/>
                                        <p:tgtEl>
                                          <p:spTgt spid="6168"/>
                                        </p:tgtEl>
                                      </p:cBhvr>
                                    </p:animEffect>
                                  </p:childTnLst>
                                </p:cTn>
                              </p:par>
                            </p:childTnLst>
                          </p:cTn>
                        </p:par>
                        <p:par>
                          <p:cTn id="44" fill="hold">
                            <p:stCondLst>
                              <p:cond delay="27000"/>
                            </p:stCondLst>
                            <p:childTnLst>
                              <p:par>
                                <p:cTn id="45" presetID="2" presetClass="exit" presetSubtype="8" fill="hold" nodeType="afterEffect">
                                  <p:stCondLst>
                                    <p:cond delay="2000"/>
                                  </p:stCondLst>
                                  <p:childTnLst>
                                    <p:anim calcmode="lin" valueType="num">
                                      <p:cBhvr additive="base">
                                        <p:cTn id="46" dur="3000"/>
                                        <p:tgtEl>
                                          <p:spTgt spid="6168"/>
                                        </p:tgtEl>
                                        <p:attrNameLst>
                                          <p:attrName>ppt_x</p:attrName>
                                        </p:attrNameLst>
                                      </p:cBhvr>
                                      <p:tavLst>
                                        <p:tav tm="0">
                                          <p:val>
                                            <p:strVal val="ppt_x"/>
                                          </p:val>
                                        </p:tav>
                                        <p:tav tm="100000">
                                          <p:val>
                                            <p:strVal val="0-ppt_w/2"/>
                                          </p:val>
                                        </p:tav>
                                      </p:tavLst>
                                    </p:anim>
                                    <p:anim calcmode="lin" valueType="num">
                                      <p:cBhvr additive="base">
                                        <p:cTn id="47" dur="3000"/>
                                        <p:tgtEl>
                                          <p:spTgt spid="6168"/>
                                        </p:tgtEl>
                                        <p:attrNameLst>
                                          <p:attrName>ppt_y</p:attrName>
                                        </p:attrNameLst>
                                      </p:cBhvr>
                                      <p:tavLst>
                                        <p:tav tm="0">
                                          <p:val>
                                            <p:strVal val="ppt_y"/>
                                          </p:val>
                                        </p:tav>
                                        <p:tav tm="100000">
                                          <p:val>
                                            <p:strVal val="ppt_y"/>
                                          </p:val>
                                        </p:tav>
                                      </p:tavLst>
                                    </p:anim>
                                    <p:set>
                                      <p:cBhvr>
                                        <p:cTn id="48" dur="1" fill="hold">
                                          <p:stCondLst>
                                            <p:cond delay="2994"/>
                                          </p:stCondLst>
                                        </p:cTn>
                                        <p:tgtEl>
                                          <p:spTgt spid="6168"/>
                                        </p:tgtEl>
                                        <p:attrNameLst>
                                          <p:attrName>style.visibility</p:attrName>
                                        </p:attrNameLst>
                                      </p:cBhvr>
                                      <p:to>
                                        <p:strVal val="hidden"/>
                                      </p:to>
                                    </p:set>
                                  </p:childTnLst>
                                </p:cTn>
                              </p:par>
                            </p:childTnLst>
                          </p:cTn>
                        </p:par>
                        <p:par>
                          <p:cTn id="49" fill="hold">
                            <p:stCondLst>
                              <p:cond delay="32000"/>
                            </p:stCondLst>
                            <p:childTnLst>
                              <p:par>
                                <p:cTn id="50" presetID="22" presetClass="entr" presetSubtype="4" fill="hold" nodeType="afterEffect">
                                  <p:stCondLst>
                                    <p:cond delay="0"/>
                                  </p:stCondLst>
                                  <p:childTnLst>
                                    <p:set>
                                      <p:cBhvr>
                                        <p:cTn id="51" dur="1" fill="hold">
                                          <p:stCondLst>
                                            <p:cond delay="0"/>
                                          </p:stCondLst>
                                        </p:cTn>
                                        <p:tgtEl>
                                          <p:spTgt spid="6171"/>
                                        </p:tgtEl>
                                        <p:attrNameLst>
                                          <p:attrName>style.visibility</p:attrName>
                                        </p:attrNameLst>
                                      </p:cBhvr>
                                      <p:to>
                                        <p:strVal val="visible"/>
                                      </p:to>
                                    </p:set>
                                    <p:animEffect transition="in" filter="wipe(down)">
                                      <p:cBhvr>
                                        <p:cTn id="52" dur="500"/>
                                        <p:tgtEl>
                                          <p:spTgt spid="6171"/>
                                        </p:tgtEl>
                                      </p:cBhvr>
                                    </p:animEffect>
                                  </p:childTnLst>
                                </p:cTn>
                              </p:par>
                            </p:childTnLst>
                          </p:cTn>
                        </p:par>
                        <p:par>
                          <p:cTn id="53" fill="hold">
                            <p:stCondLst>
                              <p:cond delay="32500"/>
                            </p:stCondLst>
                            <p:childTnLst>
                              <p:par>
                                <p:cTn id="54" presetID="2" presetClass="exit" presetSubtype="8" fill="hold" nodeType="afterEffect">
                                  <p:stCondLst>
                                    <p:cond delay="2000"/>
                                  </p:stCondLst>
                                  <p:childTnLst>
                                    <p:anim calcmode="lin" valueType="num">
                                      <p:cBhvr additive="base">
                                        <p:cTn id="55" dur="3000"/>
                                        <p:tgtEl>
                                          <p:spTgt spid="6171"/>
                                        </p:tgtEl>
                                        <p:attrNameLst>
                                          <p:attrName>ppt_x</p:attrName>
                                        </p:attrNameLst>
                                      </p:cBhvr>
                                      <p:tavLst>
                                        <p:tav tm="0">
                                          <p:val>
                                            <p:strVal val="ppt_x"/>
                                          </p:val>
                                        </p:tav>
                                        <p:tav tm="100000">
                                          <p:val>
                                            <p:strVal val="0-ppt_w/2"/>
                                          </p:val>
                                        </p:tav>
                                      </p:tavLst>
                                    </p:anim>
                                    <p:anim calcmode="lin" valueType="num">
                                      <p:cBhvr additive="base">
                                        <p:cTn id="56" dur="3000"/>
                                        <p:tgtEl>
                                          <p:spTgt spid="6171"/>
                                        </p:tgtEl>
                                        <p:attrNameLst>
                                          <p:attrName>ppt_y</p:attrName>
                                        </p:attrNameLst>
                                      </p:cBhvr>
                                      <p:tavLst>
                                        <p:tav tm="0">
                                          <p:val>
                                            <p:strVal val="ppt_y"/>
                                          </p:val>
                                        </p:tav>
                                        <p:tav tm="100000">
                                          <p:val>
                                            <p:strVal val="ppt_y"/>
                                          </p:val>
                                        </p:tav>
                                      </p:tavLst>
                                    </p:anim>
                                    <p:set>
                                      <p:cBhvr>
                                        <p:cTn id="57" dur="1" fill="hold">
                                          <p:stCondLst>
                                            <p:cond delay="2994"/>
                                          </p:stCondLst>
                                        </p:cTn>
                                        <p:tgtEl>
                                          <p:spTgt spid="6171"/>
                                        </p:tgtEl>
                                        <p:attrNameLst>
                                          <p:attrName>style.visibility</p:attrName>
                                        </p:attrNameLst>
                                      </p:cBhvr>
                                      <p:to>
                                        <p:strVal val="hidden"/>
                                      </p:to>
                                    </p:set>
                                  </p:childTnLst>
                                </p:cTn>
                              </p:par>
                            </p:childTnLst>
                          </p:cTn>
                        </p:par>
                        <p:par>
                          <p:cTn id="58" fill="hold">
                            <p:stCondLst>
                              <p:cond delay="37500"/>
                            </p:stCondLst>
                            <p:childTnLst>
                              <p:par>
                                <p:cTn id="59" presetID="22" presetClass="entr" presetSubtype="4" fill="hold" nodeType="afterEffect">
                                  <p:stCondLst>
                                    <p:cond delay="0"/>
                                  </p:stCondLst>
                                  <p:childTnLst>
                                    <p:set>
                                      <p:cBhvr>
                                        <p:cTn id="60" dur="1" fill="hold">
                                          <p:stCondLst>
                                            <p:cond delay="0"/>
                                          </p:stCondLst>
                                        </p:cTn>
                                        <p:tgtEl>
                                          <p:spTgt spid="6174"/>
                                        </p:tgtEl>
                                        <p:attrNameLst>
                                          <p:attrName>style.visibility</p:attrName>
                                        </p:attrNameLst>
                                      </p:cBhvr>
                                      <p:to>
                                        <p:strVal val="visible"/>
                                      </p:to>
                                    </p:set>
                                    <p:animEffect transition="in" filter="wipe(down)">
                                      <p:cBhvr>
                                        <p:cTn id="61" dur="500"/>
                                        <p:tgtEl>
                                          <p:spTgt spid="6174"/>
                                        </p:tgtEl>
                                      </p:cBhvr>
                                    </p:animEffect>
                                  </p:childTnLst>
                                </p:cTn>
                              </p:par>
                            </p:childTnLst>
                          </p:cTn>
                        </p:par>
                        <p:par>
                          <p:cTn id="62" fill="hold">
                            <p:stCondLst>
                              <p:cond delay="38000"/>
                            </p:stCondLst>
                            <p:childTnLst>
                              <p:par>
                                <p:cTn id="63" presetID="2" presetClass="exit" presetSubtype="8" fill="hold" nodeType="afterEffect">
                                  <p:stCondLst>
                                    <p:cond delay="2000"/>
                                  </p:stCondLst>
                                  <p:childTnLst>
                                    <p:anim calcmode="lin" valueType="num">
                                      <p:cBhvr additive="base">
                                        <p:cTn id="64" dur="3000"/>
                                        <p:tgtEl>
                                          <p:spTgt spid="6174"/>
                                        </p:tgtEl>
                                        <p:attrNameLst>
                                          <p:attrName>ppt_x</p:attrName>
                                        </p:attrNameLst>
                                      </p:cBhvr>
                                      <p:tavLst>
                                        <p:tav tm="0">
                                          <p:val>
                                            <p:strVal val="ppt_x"/>
                                          </p:val>
                                        </p:tav>
                                        <p:tav tm="100000">
                                          <p:val>
                                            <p:strVal val="0-ppt_w/2"/>
                                          </p:val>
                                        </p:tav>
                                      </p:tavLst>
                                    </p:anim>
                                    <p:anim calcmode="lin" valueType="num">
                                      <p:cBhvr additive="base">
                                        <p:cTn id="65" dur="3000"/>
                                        <p:tgtEl>
                                          <p:spTgt spid="6174"/>
                                        </p:tgtEl>
                                        <p:attrNameLst>
                                          <p:attrName>ppt_y</p:attrName>
                                        </p:attrNameLst>
                                      </p:cBhvr>
                                      <p:tavLst>
                                        <p:tav tm="0">
                                          <p:val>
                                            <p:strVal val="ppt_y"/>
                                          </p:val>
                                        </p:tav>
                                        <p:tav tm="100000">
                                          <p:val>
                                            <p:strVal val="ppt_y"/>
                                          </p:val>
                                        </p:tav>
                                      </p:tavLst>
                                    </p:anim>
                                    <p:set>
                                      <p:cBhvr>
                                        <p:cTn id="66" dur="1" fill="hold">
                                          <p:stCondLst>
                                            <p:cond delay="2994"/>
                                          </p:stCondLst>
                                        </p:cTn>
                                        <p:tgtEl>
                                          <p:spTgt spid="6174"/>
                                        </p:tgtEl>
                                        <p:attrNameLst>
                                          <p:attrName>style.visibility</p:attrName>
                                        </p:attrNameLst>
                                      </p:cBhvr>
                                      <p:to>
                                        <p:strVal val="hidden"/>
                                      </p:to>
                                    </p:set>
                                  </p:childTnLst>
                                </p:cTn>
                              </p:par>
                            </p:childTnLst>
                          </p:cTn>
                        </p:par>
                        <p:par>
                          <p:cTn id="67" fill="hold">
                            <p:stCondLst>
                              <p:cond delay="43000"/>
                            </p:stCondLst>
                            <p:childTnLst>
                              <p:par>
                                <p:cTn id="68" presetID="1" presetClass="entr" presetSubtype="0" fill="hold" nodeType="afterEffect">
                                  <p:stCondLst>
                                    <p:cond delay="0"/>
                                  </p:stCondLst>
                                  <p:childTnLst>
                                    <p:set>
                                      <p:cBhvr>
                                        <p:cTn id="69" dur="1" fill="hold">
                                          <p:stCondLst>
                                            <p:cond delay="0"/>
                                          </p:stCondLst>
                                        </p:cTn>
                                        <p:tgtEl>
                                          <p:spTgt spid="61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p:cTn id="70" fill="hold" display="1">
                  <p:stCondLst>
                    <p:cond delay="indefinite"/>
                  </p:stCondLst>
                  <p:endCondLst>
                    <p:cond evt="onNext">
                      <p:tgtEl>
                        <p:sldTgt/>
                      </p:tgtEl>
                    </p:cond>
                    <p:cond evt="onPrev">
                      <p:tgtEl>
                        <p:sldTgt/>
                      </p:tgtEl>
                    </p:cond>
                    <p:cond evt="onStopAudio">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2"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57200"/>
            <a:ext cx="28575" cy="19050"/>
          </a:xfrm>
          <a:prstGeom prst="rect">
            <a:avLst/>
          </a:prstGeom>
          <a:noFill/>
          <a:ln w="9525">
            <a:noFill/>
            <a:miter lim="800000"/>
            <a:headEnd/>
            <a:tailEnd/>
          </a:ln>
        </p:spPr>
      </p:pic>
      <p:pic>
        <p:nvPicPr>
          <p:cNvPr id="20482" name="Picture 1"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76250"/>
            <a:ext cx="28575" cy="19050"/>
          </a:xfrm>
          <a:prstGeom prst="rect">
            <a:avLst/>
          </a:prstGeom>
          <a:noFill/>
          <a:ln w="9525">
            <a:noFill/>
            <a:miter lim="800000"/>
            <a:headEnd/>
            <a:tailEnd/>
          </a:ln>
        </p:spPr>
      </p:pic>
      <p:pic>
        <p:nvPicPr>
          <p:cNvPr id="20483" name="Picture 1" descr="学科网(www.zxxk.com)--国内最大的教育资源门户，提供试卷、教案、课件、论文、素材及各类教学资源下载，还有大量而丰富的教学相关资讯！"/>
          <p:cNvPicPr>
            <a:picLocks noChangeAspect="1" noChangeArrowheads="1"/>
          </p:cNvPicPr>
          <p:nvPr/>
        </p:nvPicPr>
        <p:blipFill>
          <a:blip r:embed="rId2"/>
          <a:srcRect/>
          <a:stretch>
            <a:fillRect/>
          </a:stretch>
        </p:blipFill>
        <p:spPr bwMode="auto">
          <a:xfrm>
            <a:off x="0" y="457200"/>
            <a:ext cx="19050" cy="19050"/>
          </a:xfrm>
          <a:prstGeom prst="rect">
            <a:avLst/>
          </a:prstGeom>
          <a:noFill/>
          <a:ln w="9525">
            <a:noFill/>
            <a:miter lim="800000"/>
            <a:headEnd/>
            <a:tailEnd/>
          </a:ln>
        </p:spPr>
      </p:pic>
      <p:pic>
        <p:nvPicPr>
          <p:cNvPr id="20484" name="Picture 5" descr="学科网(www.zxxk.com)--国内最大的教育资源门户，提供试卷、教案、课件、论文、素材及各类教学资源下载，还有大量而丰富的教学相关资讯！"/>
          <p:cNvPicPr>
            <a:picLocks noChangeAspect="1" noChangeArrowheads="1"/>
          </p:cNvPicPr>
          <p:nvPr/>
        </p:nvPicPr>
        <p:blipFill>
          <a:blip r:embed="rId2"/>
          <a:srcRect/>
          <a:stretch>
            <a:fillRect/>
          </a:stretch>
        </p:blipFill>
        <p:spPr bwMode="auto">
          <a:xfrm>
            <a:off x="0" y="457200"/>
            <a:ext cx="19050" cy="19050"/>
          </a:xfrm>
          <a:prstGeom prst="rect">
            <a:avLst/>
          </a:prstGeom>
          <a:noFill/>
          <a:ln w="9525">
            <a:noFill/>
            <a:miter lim="800000"/>
            <a:headEnd/>
            <a:tailEnd/>
          </a:ln>
        </p:spPr>
      </p:pic>
      <p:pic>
        <p:nvPicPr>
          <p:cNvPr id="20485" name="Picture 4" descr="学科网(www.zxxk.com)--国内最大的教育资源门户，提供试卷、教案、课件、论文、素材及各类教学资源下载，还有大量而丰富的教学相关资讯！"/>
          <p:cNvPicPr>
            <a:picLocks noChangeAspect="1" noChangeArrowheads="1"/>
          </p:cNvPicPr>
          <p:nvPr/>
        </p:nvPicPr>
        <p:blipFill>
          <a:blip r:embed="rId2"/>
          <a:srcRect/>
          <a:stretch>
            <a:fillRect/>
          </a:stretch>
        </p:blipFill>
        <p:spPr bwMode="auto">
          <a:xfrm>
            <a:off x="0" y="476250"/>
            <a:ext cx="19050" cy="19050"/>
          </a:xfrm>
          <a:prstGeom prst="rect">
            <a:avLst/>
          </a:prstGeom>
          <a:noFill/>
          <a:ln w="9525">
            <a:noFill/>
            <a:miter lim="800000"/>
            <a:headEnd/>
            <a:tailEnd/>
          </a:ln>
        </p:spPr>
      </p:pic>
      <p:sp>
        <p:nvSpPr>
          <p:cNvPr id="20490" name="文本框 3"/>
          <p:cNvSpPr txBox="1">
            <a:spLocks noChangeArrowheads="1"/>
          </p:cNvSpPr>
          <p:nvPr/>
        </p:nvSpPr>
        <p:spPr bwMode="auto">
          <a:xfrm>
            <a:off x="5548313" y="2076450"/>
            <a:ext cx="3452812" cy="509588"/>
          </a:xfrm>
          <a:prstGeom prst="rect">
            <a:avLst/>
          </a:prstGeom>
          <a:solidFill>
            <a:schemeClr val="bg1"/>
          </a:solidFill>
          <a:ln w="9525">
            <a:noFill/>
            <a:miter lim="800000"/>
          </a:ln>
        </p:spPr>
        <p:txBody>
          <a:bodyPr>
            <a:spAutoFit/>
          </a:bodyPr>
          <a:lstStyle/>
          <a:p>
            <a:endParaRPr lang="zh-CN" altLang="en-US" sz="3200">
              <a:solidFill>
                <a:schemeClr val="tx1"/>
              </a:solidFill>
              <a:latin typeface="黑体" panose="02010609060101010101" pitchFamily="49" charset="-122"/>
              <a:ea typeface="黑体" panose="02010609060101010101" pitchFamily="49" charset="-122"/>
            </a:endParaRPr>
          </a:p>
        </p:txBody>
      </p:sp>
      <p:sp>
        <p:nvSpPr>
          <p:cNvPr id="4" name="矩形 3"/>
          <p:cNvSpPr/>
          <p:nvPr/>
        </p:nvSpPr>
        <p:spPr>
          <a:xfrm>
            <a:off x="76200" y="76200"/>
            <a:ext cx="1889760" cy="626745"/>
          </a:xfrm>
          <a:prstGeom prst="rect">
            <a:avLst/>
          </a:prstGeom>
          <a:solidFill>
            <a:srgbClr val="FFCC99"/>
          </a:solidFill>
          <a:ln w="57150">
            <a:solidFill>
              <a:srgbClr val="FF0000"/>
            </a:solidFill>
          </a:ln>
        </p:spPr>
        <p:style>
          <a:lnRef idx="2">
            <a:schemeClr val="accent3">
              <a:shade val="50000"/>
            </a:schemeClr>
          </a:lnRef>
          <a:fillRef idx="1">
            <a:schemeClr val="accent3"/>
          </a:fillRef>
          <a:effectRef idx="0">
            <a:schemeClr val="accent3"/>
          </a:effectRef>
          <a:fontRef idx="minor">
            <a:schemeClr val="lt1"/>
          </a:fontRef>
        </p:style>
        <p:txBody>
          <a:bodyPr anchor="ctr"/>
          <a:p>
            <a:pPr algn="ctr"/>
            <a:r>
              <a:rPr lang="zh-CN" altLang="en-US" sz="2800" noProof="1">
                <a:solidFill>
                  <a:schemeClr val="tx1"/>
                </a:solidFill>
                <a:latin typeface="微软雅黑" panose="020B0503020204020204" charset="-122"/>
                <a:ea typeface="微软雅黑" panose="020B0503020204020204" charset="-122"/>
              </a:rPr>
              <a:t>达标测试</a:t>
            </a:r>
            <a:endParaRPr lang="zh-CN" altLang="en-US" sz="2800" noProof="1">
              <a:solidFill>
                <a:schemeClr val="tx1"/>
              </a:solidFill>
              <a:latin typeface="微软雅黑" panose="020B0503020204020204" charset="-122"/>
              <a:ea typeface="微软雅黑" panose="020B0503020204020204" charset="-122"/>
            </a:endParaRPr>
          </a:p>
        </p:txBody>
      </p:sp>
      <p:sp>
        <p:nvSpPr>
          <p:cNvPr id="22532" name="矩形 5"/>
          <p:cNvSpPr>
            <a:spLocks noChangeArrowheads="1"/>
          </p:cNvSpPr>
          <p:nvPr/>
        </p:nvSpPr>
        <p:spPr bwMode="auto">
          <a:xfrm>
            <a:off x="76200" y="962025"/>
            <a:ext cx="8924925" cy="1345565"/>
          </a:xfrm>
          <a:prstGeom prst="rect">
            <a:avLst/>
          </a:prstGeom>
          <a:solidFill>
            <a:srgbClr val="002060"/>
          </a:solidFill>
          <a:ln w="9525">
            <a:solidFill>
              <a:srgbClr val="FFFF00"/>
            </a:solidFill>
            <a:round/>
          </a:ln>
        </p:spPr>
        <p:txBody>
          <a:bodyPr wrap="square">
            <a:spAutoFit/>
          </a:bodyPr>
          <a:p>
            <a:r>
              <a:rPr lang="en-US" altLang="zh-CN" sz="2400">
                <a:solidFill>
                  <a:schemeClr val="bg1"/>
                </a:solidFill>
                <a:latin typeface="黑体" panose="02010609060101010101" pitchFamily="49" charset="-122"/>
                <a:ea typeface="黑体" panose="02010609060101010101" pitchFamily="49" charset="-122"/>
              </a:rPr>
              <a:t>1(1).</a:t>
            </a:r>
            <a:r>
              <a:rPr lang="zh-CN" altLang="zh-CN" sz="2400">
                <a:solidFill>
                  <a:schemeClr val="bg1"/>
                </a:solidFill>
                <a:latin typeface="黑体" panose="02010609060101010101" pitchFamily="49" charset="-122"/>
                <a:ea typeface="黑体" panose="02010609060101010101" pitchFamily="49" charset="-122"/>
              </a:rPr>
              <a:t>鲁迅先生回顾历史时说：“中国太难改变了，不是很大的鞭子打在背上，中国自己是不肯动弹的。”第二次鸦片战争的‘一鞭’使清朝一些有识之士认识到要利用西方先进生产技术富国强兵。于是他们掀起了一场什么运动？ </a:t>
            </a:r>
            <a:endParaRPr lang="zh-CN" altLang="zh-CN" sz="2400">
              <a:solidFill>
                <a:schemeClr val="bg1"/>
              </a:solidFill>
              <a:latin typeface="黑体" panose="02010609060101010101" pitchFamily="49" charset="-122"/>
              <a:ea typeface="黑体" panose="02010609060101010101" pitchFamily="49" charset="-122"/>
            </a:endParaRPr>
          </a:p>
        </p:txBody>
      </p:sp>
      <p:sp>
        <p:nvSpPr>
          <p:cNvPr id="3" name="椭圆 2"/>
          <p:cNvSpPr/>
          <p:nvPr/>
        </p:nvSpPr>
        <p:spPr>
          <a:xfrm>
            <a:off x="3461385" y="1859915"/>
            <a:ext cx="1000125" cy="508000"/>
          </a:xfrm>
          <a:prstGeom prst="ellipse">
            <a:avLst/>
          </a:prstGeom>
          <a:noFill/>
          <a:ln w="19050" cap="flat" cmpd="sng" algn="ctr">
            <a:solidFill>
              <a:srgbClr val="FF0000"/>
            </a:solidFill>
            <a:prstDash val="solid"/>
            <a:round/>
            <a:headEnd type="none" w="med" len="med"/>
            <a:tailEnd type="none" w="med" len="med"/>
          </a:ln>
        </p:spPr>
        <p:txBody>
          <a:bodyPr/>
          <a:p>
            <a:pPr algn="ctr">
              <a:buFontTx/>
              <a:buNone/>
            </a:pPr>
            <a:endParaRPr kumimoji="1" lang="zh-CN" altLang="en-US" noProof="1">
              <a:effectLst>
                <a:outerShdw blurRad="38100" dist="38100" dir="2700000" algn="tl">
                  <a:srgbClr val="000000">
                    <a:alpha val="43137"/>
                  </a:srgbClr>
                </a:outerShdw>
              </a:effectLst>
            </a:endParaRPr>
          </a:p>
        </p:txBody>
      </p:sp>
      <p:sp>
        <p:nvSpPr>
          <p:cNvPr id="2" name="矩形 1"/>
          <p:cNvSpPr>
            <a:spLocks noChangeArrowheads="1"/>
          </p:cNvSpPr>
          <p:nvPr/>
        </p:nvSpPr>
        <p:spPr bwMode="auto">
          <a:xfrm>
            <a:off x="38100" y="3965575"/>
            <a:ext cx="9067800" cy="718185"/>
          </a:xfrm>
          <a:prstGeom prst="rect">
            <a:avLst/>
          </a:prstGeom>
          <a:solidFill>
            <a:srgbClr val="002060"/>
          </a:solidFill>
          <a:ln w="9525">
            <a:solidFill>
              <a:srgbClr val="FFFF00"/>
            </a:solidFill>
            <a:round/>
          </a:ln>
        </p:spPr>
        <p:txBody>
          <a:bodyPr>
            <a:spAutoFit/>
          </a:bodyPr>
          <a:p>
            <a:r>
              <a:rPr lang="zh-CN" altLang="en-US" sz="2400">
                <a:solidFill>
                  <a:schemeClr val="bg1"/>
                </a:solidFill>
                <a:latin typeface="黑体" panose="02010609060101010101" pitchFamily="49" charset="-122"/>
                <a:ea typeface="黑体" panose="02010609060101010101" pitchFamily="49" charset="-122"/>
              </a:rPr>
              <a:t>（</a:t>
            </a:r>
            <a:r>
              <a:rPr lang="en-US" altLang="zh-CN" sz="2400">
                <a:solidFill>
                  <a:schemeClr val="bg1"/>
                </a:solidFill>
                <a:latin typeface="黑体" panose="02010609060101010101" pitchFamily="49" charset="-122"/>
                <a:ea typeface="黑体" panose="02010609060101010101" pitchFamily="49" charset="-122"/>
              </a:rPr>
              <a:t>2</a:t>
            </a:r>
            <a:r>
              <a:rPr lang="zh-CN" altLang="en-US" sz="2400">
                <a:solidFill>
                  <a:schemeClr val="bg1"/>
                </a:solidFill>
                <a:latin typeface="黑体" panose="02010609060101010101" pitchFamily="49" charset="-122"/>
                <a:ea typeface="黑体" panose="02010609060101010101" pitchFamily="49" charset="-122"/>
              </a:rPr>
              <a:t>）</a:t>
            </a:r>
            <a:r>
              <a:rPr lang="zh-CN" altLang="zh-CN" sz="2400">
                <a:solidFill>
                  <a:schemeClr val="bg1"/>
                </a:solidFill>
                <a:latin typeface="黑体" panose="02010609060101010101" pitchFamily="49" charset="-122"/>
                <a:ea typeface="黑体" panose="02010609060101010101" pitchFamily="49" charset="-122"/>
              </a:rPr>
              <a:t>这一运动中提出了“自强以练兵为要，练兵又以制器为先”，这一运动中能体现“制器为先”的是哪一项？</a:t>
            </a:r>
            <a:endParaRPr lang="zh-CN" altLang="zh-CN" sz="2400">
              <a:solidFill>
                <a:schemeClr val="bg1"/>
              </a:solidFill>
              <a:latin typeface="黑体" panose="02010609060101010101" pitchFamily="49" charset="-122"/>
              <a:ea typeface="黑体" panose="02010609060101010101" pitchFamily="49" charset="-122"/>
            </a:endParaRPr>
          </a:p>
        </p:txBody>
      </p:sp>
      <p:sp>
        <p:nvSpPr>
          <p:cNvPr id="9" name="矩形 8"/>
          <p:cNvSpPr>
            <a:spLocks noChangeArrowheads="1"/>
          </p:cNvSpPr>
          <p:nvPr/>
        </p:nvSpPr>
        <p:spPr bwMode="auto">
          <a:xfrm>
            <a:off x="5276850" y="4810125"/>
            <a:ext cx="2592388" cy="738188"/>
          </a:xfrm>
          <a:prstGeom prst="rect">
            <a:avLst/>
          </a:prstGeom>
          <a:solidFill>
            <a:srgbClr val="002060"/>
          </a:solidFill>
          <a:ln w="9525">
            <a:solidFill>
              <a:srgbClr val="FFFF00"/>
            </a:solidFill>
            <a:round/>
          </a:ln>
        </p:spPr>
        <p:txBody>
          <a:bodyPr>
            <a:spAutoFit/>
          </a:bodyPr>
          <a:p>
            <a:pPr>
              <a:lnSpc>
                <a:spcPct val="150000"/>
              </a:lnSpc>
            </a:pPr>
            <a:r>
              <a:rPr lang="zh-CN" altLang="en-US" sz="2800">
                <a:solidFill>
                  <a:srgbClr val="FFFF00"/>
                </a:solidFill>
                <a:latin typeface="黑体" panose="02010609060101010101" pitchFamily="49" charset="-122"/>
                <a:ea typeface="黑体" panose="02010609060101010101" pitchFamily="49" charset="-122"/>
              </a:rPr>
              <a:t>创办军事工业</a:t>
            </a:r>
            <a:endParaRPr lang="zh-CN" altLang="en-US" sz="2800">
              <a:solidFill>
                <a:srgbClr val="FFFF00"/>
              </a:solidFill>
              <a:latin typeface="黑体" panose="02010609060101010101" pitchFamily="49" charset="-122"/>
              <a:ea typeface="黑体" panose="02010609060101010101" pitchFamily="49" charset="-122"/>
            </a:endParaRPr>
          </a:p>
        </p:txBody>
      </p:sp>
      <p:sp>
        <p:nvSpPr>
          <p:cNvPr id="8" name="矩形 7"/>
          <p:cNvSpPr>
            <a:spLocks noChangeArrowheads="1"/>
          </p:cNvSpPr>
          <p:nvPr/>
        </p:nvSpPr>
        <p:spPr bwMode="auto">
          <a:xfrm>
            <a:off x="5276850" y="2367915"/>
            <a:ext cx="2698115" cy="737235"/>
          </a:xfrm>
          <a:prstGeom prst="rect">
            <a:avLst/>
          </a:prstGeom>
          <a:solidFill>
            <a:srgbClr val="002060"/>
          </a:solidFill>
          <a:ln w="9525">
            <a:solidFill>
              <a:srgbClr val="FFFF00"/>
            </a:solidFill>
            <a:round/>
          </a:ln>
        </p:spPr>
        <p:txBody>
          <a:bodyPr wrap="square">
            <a:spAutoFit/>
          </a:bodyPr>
          <a:p>
            <a:pPr>
              <a:lnSpc>
                <a:spcPct val="150000"/>
              </a:lnSpc>
            </a:pPr>
            <a:r>
              <a:rPr lang="zh-CN" altLang="zh-CN" sz="2800">
                <a:solidFill>
                  <a:srgbClr val="FFFF00"/>
                </a:solidFill>
                <a:latin typeface="黑体" panose="02010609060101010101" pitchFamily="49" charset="-122"/>
                <a:ea typeface="黑体" panose="02010609060101010101" pitchFamily="49" charset="-122"/>
              </a:rPr>
              <a:t>运动：洋务运动</a:t>
            </a:r>
            <a:endParaRPr lang="en-US" altLang="zh-CN" sz="2800">
              <a:solidFill>
                <a:srgbClr val="FFFF00"/>
              </a:solidFill>
              <a:latin typeface="黑体" panose="02010609060101010101" pitchFamily="49" charset="-122"/>
              <a:ea typeface="黑体" panose="02010609060101010101" pitchFamily="49" charset="-122"/>
            </a:endParaRPr>
          </a:p>
        </p:txBody>
      </p:sp>
      <p:sp>
        <p:nvSpPr>
          <p:cNvPr id="5" name="椭圆 4"/>
          <p:cNvSpPr/>
          <p:nvPr/>
        </p:nvSpPr>
        <p:spPr>
          <a:xfrm>
            <a:off x="2841625" y="4175760"/>
            <a:ext cx="1441450" cy="508000"/>
          </a:xfrm>
          <a:prstGeom prst="ellipse">
            <a:avLst/>
          </a:prstGeom>
          <a:noFill/>
          <a:ln w="19050" cap="flat" cmpd="sng" algn="ctr">
            <a:solidFill>
              <a:srgbClr val="FF0000"/>
            </a:solidFill>
            <a:prstDash val="solid"/>
            <a:round/>
            <a:headEnd type="none" w="med" len="med"/>
            <a:tailEnd type="none" w="med" len="med"/>
          </a:ln>
        </p:spPr>
        <p:txBody>
          <a:bodyPr/>
          <a:p>
            <a:pPr algn="ctr">
              <a:buFontTx/>
              <a:buNone/>
            </a:pPr>
            <a:endParaRPr kumimoji="1" lang="zh-CN" altLang="en-US" noProof="1">
              <a:effectLst>
                <a:outerShdw blurRad="38100" dist="38100" dir="2700000" algn="tl">
                  <a:srgbClr val="000000">
                    <a:alpha val="43137"/>
                  </a:srgbClr>
                </a:outerShdw>
              </a:effectLst>
            </a:endParaRPr>
          </a:p>
        </p:txBody>
      </p:sp>
      <p:cxnSp>
        <p:nvCxnSpPr>
          <p:cNvPr id="6" name="直接连接符 5"/>
          <p:cNvCxnSpPr/>
          <p:nvPr/>
        </p:nvCxnSpPr>
        <p:spPr>
          <a:xfrm>
            <a:off x="466090" y="1942465"/>
            <a:ext cx="8138160" cy="46355"/>
          </a:xfrm>
          <a:prstGeom prst="line">
            <a:avLst/>
          </a:prstGeom>
          <a:solidFill>
            <a:schemeClr val="accent1"/>
          </a:solidFill>
          <a:ln w="28575" cap="flat" cmpd="sng" algn="ctr">
            <a:solidFill>
              <a:srgbClr val="FF0000"/>
            </a:solidFill>
            <a:prstDash val="solid"/>
            <a:round/>
            <a:headEnd type="none" w="med" len="med"/>
            <a:tailEnd type="none" w="med" len="med"/>
          </a:ln>
        </p:spPr>
      </p:cxnSp>
      <p:cxnSp>
        <p:nvCxnSpPr>
          <p:cNvPr id="7" name="直接连接符 6"/>
          <p:cNvCxnSpPr/>
          <p:nvPr/>
        </p:nvCxnSpPr>
        <p:spPr>
          <a:xfrm flipV="1">
            <a:off x="5404485" y="1628775"/>
            <a:ext cx="3416300" cy="13970"/>
          </a:xfrm>
          <a:prstGeom prst="line">
            <a:avLst/>
          </a:prstGeom>
          <a:solidFill>
            <a:schemeClr val="accent1"/>
          </a:solidFill>
          <a:ln w="28575" cap="flat" cmpd="sng" algn="ctr">
            <a:solidFill>
              <a:srgbClr val="FF0000"/>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spd="slow" p14:dur="10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arn(inVertic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fill="hold"/>
                                        <p:tgtEl>
                                          <p:spTgt spid="2"/>
                                        </p:tgtEl>
                                        <p:attrNameLst>
                                          <p:attrName>ppt_x</p:attrName>
                                        </p:attrNameLst>
                                      </p:cBhvr>
                                      <p:tavLst>
                                        <p:tav tm="0">
                                          <p:val>
                                            <p:strVal val="#ppt_x"/>
                                          </p:val>
                                        </p:tav>
                                        <p:tav tm="100000">
                                          <p:val>
                                            <p:strVal val="#ppt_x"/>
                                          </p:val>
                                        </p:tav>
                                      </p:tavLst>
                                    </p:anim>
                                    <p:anim calcmode="lin" valueType="num">
                                      <p:cBhvr additive="base">
                                        <p:cTn id="2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arn(inVertical)">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bldLvl="0" animBg="1"/>
      <p:bldP spid="9" grpId="0" bldLvl="0" animBg="1"/>
      <p:bldP spid="8" grpId="0" bldLvl="0" animBg="1"/>
      <p:bldP spid="5"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矩形 2"/>
          <p:cNvSpPr>
            <a:spLocks noChangeArrowheads="1"/>
          </p:cNvSpPr>
          <p:nvPr/>
        </p:nvSpPr>
        <p:spPr bwMode="auto">
          <a:xfrm>
            <a:off x="276225" y="862330"/>
            <a:ext cx="8743950" cy="718185"/>
          </a:xfrm>
          <a:prstGeom prst="rect">
            <a:avLst/>
          </a:prstGeom>
          <a:solidFill>
            <a:srgbClr val="002060"/>
          </a:solidFill>
          <a:ln w="9525">
            <a:solidFill>
              <a:srgbClr val="FFFF00"/>
            </a:solidFill>
            <a:round/>
          </a:ln>
        </p:spPr>
        <p:txBody>
          <a:bodyPr wrap="square">
            <a:spAutoFit/>
          </a:bodyPr>
          <a:lstStyle/>
          <a:p>
            <a:r>
              <a:rPr lang="en-US" altLang="zh-CN" sz="2400" b="0">
                <a:solidFill>
                  <a:schemeClr val="bg1"/>
                </a:solidFill>
                <a:latin typeface="黑体" panose="02010609060101010101" pitchFamily="49" charset="-122"/>
                <a:ea typeface="黑体" panose="02010609060101010101" pitchFamily="49" charset="-122"/>
              </a:rPr>
              <a:t>2.</a:t>
            </a:r>
            <a:r>
              <a:rPr lang="zh-CN" altLang="zh-CN" sz="2400" b="0">
                <a:solidFill>
                  <a:schemeClr val="bg1"/>
                </a:solidFill>
                <a:latin typeface="黑体" panose="02010609060101010101" pitchFamily="49" charset="-122"/>
                <a:ea typeface="黑体" panose="02010609060101010101" pitchFamily="49" charset="-122"/>
              </a:rPr>
              <a:t>致远舰管带邓世昌曾对将士说：“设有不测，誓与日舰同沉!”这一不畏牺牲的誓言最终践行于甲午中日战争中的哪场战役？</a:t>
            </a:r>
            <a:endParaRPr lang="zh-CN" altLang="zh-CN" sz="2400" b="0">
              <a:solidFill>
                <a:schemeClr val="bg1"/>
              </a:solidFill>
              <a:latin typeface="黑体" panose="02010609060101010101" pitchFamily="49" charset="-122"/>
              <a:ea typeface="黑体" panose="02010609060101010101" pitchFamily="49" charset="-122"/>
            </a:endParaRPr>
          </a:p>
        </p:txBody>
      </p:sp>
      <p:sp>
        <p:nvSpPr>
          <p:cNvPr id="4" name="矩形 3"/>
          <p:cNvSpPr>
            <a:spLocks noChangeArrowheads="1"/>
          </p:cNvSpPr>
          <p:nvPr/>
        </p:nvSpPr>
        <p:spPr bwMode="auto">
          <a:xfrm>
            <a:off x="5943600" y="1711325"/>
            <a:ext cx="2924175" cy="736600"/>
          </a:xfrm>
          <a:prstGeom prst="rect">
            <a:avLst/>
          </a:prstGeom>
          <a:solidFill>
            <a:srgbClr val="002060"/>
          </a:solidFill>
          <a:ln w="9525">
            <a:solidFill>
              <a:srgbClr val="FFFF00"/>
            </a:solidFill>
            <a:round/>
          </a:ln>
        </p:spPr>
        <p:txBody>
          <a:bodyPr>
            <a:spAutoFit/>
          </a:bodyPr>
          <a:lstStyle/>
          <a:p>
            <a:pPr>
              <a:lnSpc>
                <a:spcPct val="150000"/>
              </a:lnSpc>
            </a:pPr>
            <a:r>
              <a:rPr lang="zh-CN" altLang="en-US" sz="2800">
                <a:solidFill>
                  <a:srgbClr val="FFFF00"/>
                </a:solidFill>
                <a:latin typeface="黑体" panose="02010609060101010101" pitchFamily="49" charset="-122"/>
                <a:ea typeface="黑体" panose="02010609060101010101" pitchFamily="49" charset="-122"/>
              </a:rPr>
              <a:t>战役：黄海海战</a:t>
            </a:r>
            <a:endParaRPr lang="zh-CN" altLang="en-US" sz="2800">
              <a:solidFill>
                <a:srgbClr val="FFFF00"/>
              </a:solidFill>
              <a:latin typeface="黑体" panose="02010609060101010101" pitchFamily="49" charset="-122"/>
              <a:ea typeface="黑体" panose="02010609060101010101" pitchFamily="49" charset="-122"/>
            </a:endParaRPr>
          </a:p>
        </p:txBody>
      </p:sp>
      <p:sp>
        <p:nvSpPr>
          <p:cNvPr id="23555" name="矩形 5"/>
          <p:cNvSpPr>
            <a:spLocks noChangeArrowheads="1"/>
          </p:cNvSpPr>
          <p:nvPr/>
        </p:nvSpPr>
        <p:spPr bwMode="auto">
          <a:xfrm>
            <a:off x="327025" y="3319463"/>
            <a:ext cx="8591550" cy="1031875"/>
          </a:xfrm>
          <a:prstGeom prst="rect">
            <a:avLst/>
          </a:prstGeom>
          <a:solidFill>
            <a:srgbClr val="002060"/>
          </a:solidFill>
          <a:ln w="9525">
            <a:solidFill>
              <a:srgbClr val="FFFF00"/>
            </a:solidFill>
            <a:round/>
          </a:ln>
        </p:spPr>
        <p:txBody>
          <a:bodyPr>
            <a:spAutoFit/>
          </a:bodyPr>
          <a:lstStyle/>
          <a:p>
            <a:r>
              <a:rPr lang="en-US"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rPr>
              <a:t>3.</a:t>
            </a:r>
            <a:r>
              <a:rPr lang="zh-CN"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rPr>
              <a:t>“我之廉价工人，彼亦得而使用；我之丰富原料，彼亦得而购买，就地制造，就地卖出，运费既省，关税无多，我之便利即彼得便利。”上述现象可能出现在哪一条约签订后？</a:t>
            </a:r>
            <a:endParaRPr lang="zh-CN"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endParaRPr>
          </a:p>
        </p:txBody>
      </p:sp>
      <p:sp>
        <p:nvSpPr>
          <p:cNvPr id="2" name="矩形 1"/>
          <p:cNvSpPr>
            <a:spLocks noChangeArrowheads="1"/>
          </p:cNvSpPr>
          <p:nvPr/>
        </p:nvSpPr>
        <p:spPr bwMode="auto">
          <a:xfrm>
            <a:off x="5719763" y="4619625"/>
            <a:ext cx="3370262" cy="736600"/>
          </a:xfrm>
          <a:prstGeom prst="rect">
            <a:avLst/>
          </a:prstGeom>
          <a:solidFill>
            <a:srgbClr val="002060"/>
          </a:solidFill>
          <a:ln w="28575">
            <a:solidFill>
              <a:srgbClr val="FFFF00"/>
            </a:solidFill>
            <a:round/>
          </a:ln>
        </p:spPr>
        <p:txBody>
          <a:bodyPr>
            <a:spAutoFit/>
          </a:bodyPr>
          <a:lstStyle/>
          <a:p>
            <a:pPr>
              <a:lnSpc>
                <a:spcPct val="150000"/>
              </a:lnSpc>
            </a:pPr>
            <a:r>
              <a:rPr lang="zh-CN" altLang="en-US" sz="2800">
                <a:solidFill>
                  <a:srgbClr val="FFFF00"/>
                </a:solidFill>
                <a:latin typeface="黑体" panose="02010609060101010101" pitchFamily="49" charset="-122"/>
                <a:ea typeface="黑体" panose="02010609060101010101" pitchFamily="49" charset="-122"/>
              </a:rPr>
              <a:t>条约：《马关条约》</a:t>
            </a:r>
            <a:endParaRPr lang="zh-CN" altLang="en-US" sz="2800">
              <a:solidFill>
                <a:srgbClr val="FFFF00"/>
              </a:solidFill>
              <a:latin typeface="黑体" panose="02010609060101010101" pitchFamily="49" charset="-122"/>
              <a:ea typeface="黑体" panose="02010609060101010101" pitchFamily="49" charset="-122"/>
            </a:endParaRPr>
          </a:p>
        </p:txBody>
      </p:sp>
      <p:sp>
        <p:nvSpPr>
          <p:cNvPr id="7" name="椭圆 6"/>
          <p:cNvSpPr/>
          <p:nvPr/>
        </p:nvSpPr>
        <p:spPr>
          <a:xfrm>
            <a:off x="7153275" y="1123950"/>
            <a:ext cx="1347788" cy="5080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5" name="椭圆 4"/>
          <p:cNvSpPr/>
          <p:nvPr/>
        </p:nvSpPr>
        <p:spPr>
          <a:xfrm>
            <a:off x="5235575" y="3843338"/>
            <a:ext cx="1347788" cy="5080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000">
        <p:blinds/>
      </p:transition>
    </mc:Choice>
    <mc:Fallback>
      <p:transition spd="slow">
        <p:blind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8" presetClass="entr" presetSubtype="12"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strips(downLeft)">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2355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barn(inVertical)">
                                      <p:cBhvr>
                                        <p:cTn id="2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3" grpId="1" animBg="1"/>
      <p:bldP spid="4" grpId="0" bldLvl="0" animBg="1"/>
      <p:bldP spid="4" grpId="1" animBg="1"/>
      <p:bldP spid="23555" grpId="0" bldLvl="0" animBg="1"/>
      <p:bldP spid="2" grpId="0" bldLvl="0" animBg="1"/>
      <p:bldP spid="7" grpId="0" bldLvl="0" animBg="1"/>
      <p:bldP spid="5"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矩形 2"/>
          <p:cNvSpPr>
            <a:spLocks noChangeArrowheads="1"/>
          </p:cNvSpPr>
          <p:nvPr/>
        </p:nvSpPr>
        <p:spPr bwMode="auto">
          <a:xfrm>
            <a:off x="276225" y="777875"/>
            <a:ext cx="8591550" cy="718185"/>
          </a:xfrm>
          <a:prstGeom prst="rect">
            <a:avLst/>
          </a:prstGeom>
          <a:solidFill>
            <a:srgbClr val="002060"/>
          </a:solidFill>
          <a:ln w="9525">
            <a:solidFill>
              <a:srgbClr val="FFFF00"/>
            </a:solidFill>
            <a:round/>
          </a:ln>
        </p:spPr>
        <p:txBody>
          <a:bodyPr>
            <a:spAutoFit/>
          </a:bodyPr>
          <a:lstStyle/>
          <a:p>
            <a:r>
              <a:rPr lang="en-US"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rPr>
              <a:t>4.</a:t>
            </a:r>
            <a:r>
              <a:rPr lang="zh-CN"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rPr>
              <a:t>《时局图》是近代爱国者谢缵泰所作。该漫画主要反映了哪一历史信息？</a:t>
            </a:r>
            <a:endParaRPr lang="zh-CN"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endParaRPr>
          </a:p>
        </p:txBody>
      </p:sp>
      <p:sp>
        <p:nvSpPr>
          <p:cNvPr id="4" name="矩形 3"/>
          <p:cNvSpPr>
            <a:spLocks noChangeArrowheads="1"/>
          </p:cNvSpPr>
          <p:nvPr/>
        </p:nvSpPr>
        <p:spPr bwMode="auto">
          <a:xfrm>
            <a:off x="3413125" y="1971675"/>
            <a:ext cx="4570413" cy="736600"/>
          </a:xfrm>
          <a:prstGeom prst="rect">
            <a:avLst/>
          </a:prstGeom>
          <a:solidFill>
            <a:srgbClr val="002060"/>
          </a:solidFill>
          <a:ln w="28575">
            <a:solidFill>
              <a:srgbClr val="FFFF00"/>
            </a:solidFill>
            <a:round/>
          </a:ln>
        </p:spPr>
        <p:txBody>
          <a:bodyPr>
            <a:spAutoFit/>
          </a:bodyPr>
          <a:lstStyle/>
          <a:p>
            <a:pPr>
              <a:lnSpc>
                <a:spcPct val="150000"/>
              </a:lnSpc>
            </a:pPr>
            <a:r>
              <a:rPr lang="zh-CN" altLang="en-US" sz="2800">
                <a:solidFill>
                  <a:srgbClr val="FFFF00"/>
                </a:solidFill>
                <a:latin typeface="黑体" panose="02010609060101010101" pitchFamily="49" charset="-122"/>
                <a:ea typeface="黑体" panose="02010609060101010101" pitchFamily="49" charset="-122"/>
              </a:rPr>
              <a:t>列强掀起瓜分中国狂潮</a:t>
            </a:r>
            <a:endParaRPr lang="zh-CN" altLang="en-US" sz="2800">
              <a:solidFill>
                <a:srgbClr val="FFFF00"/>
              </a:solidFill>
              <a:latin typeface="黑体" panose="02010609060101010101" pitchFamily="49" charset="-122"/>
              <a:ea typeface="黑体" panose="02010609060101010101" pitchFamily="49" charset="-122"/>
            </a:endParaRPr>
          </a:p>
        </p:txBody>
      </p:sp>
      <p:pic>
        <p:nvPicPr>
          <p:cNvPr id="24579" name="图片 4" descr="http://img1.gtimg.com/cul/pics/hv1/252/147/2131/138606012.png"/>
          <p:cNvPicPr>
            <a:picLocks noChangeAspect="1" noChangeArrowheads="1"/>
          </p:cNvPicPr>
          <p:nvPr/>
        </p:nvPicPr>
        <p:blipFill>
          <a:blip r:embed="rId1"/>
          <a:srcRect/>
          <a:stretch>
            <a:fillRect/>
          </a:stretch>
        </p:blipFill>
        <p:spPr bwMode="auto">
          <a:xfrm>
            <a:off x="542925" y="1497013"/>
            <a:ext cx="1905000" cy="2719387"/>
          </a:xfrm>
          <a:prstGeom prst="rect">
            <a:avLst/>
          </a:prstGeom>
          <a:noFill/>
          <a:ln w="9525">
            <a:noFill/>
            <a:miter lim="800000"/>
            <a:headEnd/>
            <a:tailEnd/>
          </a:ln>
        </p:spPr>
      </p:pic>
      <p:sp>
        <p:nvSpPr>
          <p:cNvPr id="24580" name="矩形 5"/>
          <p:cNvSpPr>
            <a:spLocks noChangeArrowheads="1"/>
          </p:cNvSpPr>
          <p:nvPr/>
        </p:nvSpPr>
        <p:spPr bwMode="auto">
          <a:xfrm>
            <a:off x="266700" y="4124325"/>
            <a:ext cx="8591550" cy="718185"/>
          </a:xfrm>
          <a:prstGeom prst="rect">
            <a:avLst/>
          </a:prstGeom>
          <a:solidFill>
            <a:srgbClr val="002060"/>
          </a:solidFill>
          <a:ln w="9525">
            <a:solidFill>
              <a:srgbClr val="FFFF00"/>
            </a:solidFill>
            <a:round/>
          </a:ln>
        </p:spPr>
        <p:txBody>
          <a:bodyPr>
            <a:spAutoFit/>
          </a:bodyPr>
          <a:lstStyle/>
          <a:p>
            <a:r>
              <a:rPr lang="en-US"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rPr>
              <a:t>5.</a:t>
            </a:r>
            <a:r>
              <a:rPr lang="zh-CN"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rPr>
              <a:t>“观大地诸国，皆以变法而强，守旧而亡”的观点出自哪一历史事件？这一事件的代表人物有哪些？</a:t>
            </a:r>
            <a:endParaRPr lang="zh-CN"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endParaRPr>
          </a:p>
        </p:txBody>
      </p:sp>
      <p:sp>
        <p:nvSpPr>
          <p:cNvPr id="2" name="矩形 1"/>
          <p:cNvSpPr>
            <a:spLocks noChangeArrowheads="1"/>
          </p:cNvSpPr>
          <p:nvPr/>
        </p:nvSpPr>
        <p:spPr bwMode="auto">
          <a:xfrm>
            <a:off x="4933950" y="5116513"/>
            <a:ext cx="4210050" cy="1598612"/>
          </a:xfrm>
          <a:prstGeom prst="rect">
            <a:avLst/>
          </a:prstGeom>
          <a:solidFill>
            <a:srgbClr val="002060"/>
          </a:solidFill>
          <a:ln w="9525">
            <a:solidFill>
              <a:srgbClr val="FFFF00"/>
            </a:solidFill>
            <a:round/>
          </a:ln>
        </p:spPr>
        <p:txBody>
          <a:bodyPr>
            <a:spAutoFit/>
          </a:bodyPr>
          <a:lstStyle/>
          <a:p>
            <a:pPr>
              <a:lnSpc>
                <a:spcPct val="150000"/>
              </a:lnSpc>
            </a:pPr>
            <a:r>
              <a:rPr lang="zh-CN" altLang="en-US" sz="2800">
                <a:solidFill>
                  <a:srgbClr val="FFFF00"/>
                </a:solidFill>
                <a:latin typeface="黑体" panose="02010609060101010101" pitchFamily="49" charset="-122"/>
                <a:ea typeface="黑体" panose="02010609060101010101" pitchFamily="49" charset="-122"/>
              </a:rPr>
              <a:t>事件：戊戌变法</a:t>
            </a:r>
            <a:endParaRPr lang="zh-CN" altLang="en-US" sz="2800">
              <a:solidFill>
                <a:srgbClr val="FFFF00"/>
              </a:solidFill>
              <a:latin typeface="黑体" panose="02010609060101010101" pitchFamily="49" charset="-122"/>
              <a:ea typeface="黑体" panose="02010609060101010101" pitchFamily="49" charset="-122"/>
            </a:endParaRPr>
          </a:p>
          <a:p>
            <a:pPr>
              <a:lnSpc>
                <a:spcPct val="150000"/>
              </a:lnSpc>
            </a:pPr>
            <a:r>
              <a:rPr lang="zh-CN" altLang="en-US" sz="2800">
                <a:solidFill>
                  <a:srgbClr val="FFFF00"/>
                </a:solidFill>
                <a:latin typeface="黑体" panose="02010609060101010101" pitchFamily="49" charset="-122"/>
                <a:ea typeface="黑体" panose="02010609060101010101" pitchFamily="49" charset="-122"/>
              </a:rPr>
              <a:t>人物：康有为、梁启超</a:t>
            </a:r>
            <a:endParaRPr lang="zh-CN" altLang="en-US" sz="2800">
              <a:solidFill>
                <a:srgbClr val="FFFF00"/>
              </a:solidFill>
              <a:latin typeface="黑体" panose="02010609060101010101" pitchFamily="49" charset="-122"/>
              <a:ea typeface="黑体" panose="02010609060101010101" pitchFamily="49" charset="-122"/>
            </a:endParaRPr>
          </a:p>
        </p:txBody>
      </p:sp>
      <p:sp>
        <p:nvSpPr>
          <p:cNvPr id="7" name="椭圆 6"/>
          <p:cNvSpPr/>
          <p:nvPr/>
        </p:nvSpPr>
        <p:spPr>
          <a:xfrm>
            <a:off x="600710" y="989330"/>
            <a:ext cx="1347788" cy="5080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3" name="椭圆 2"/>
          <p:cNvSpPr/>
          <p:nvPr/>
        </p:nvSpPr>
        <p:spPr>
          <a:xfrm>
            <a:off x="266700" y="4335780"/>
            <a:ext cx="1347788" cy="5080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5" name="椭圆 4"/>
          <p:cNvSpPr/>
          <p:nvPr/>
        </p:nvSpPr>
        <p:spPr>
          <a:xfrm>
            <a:off x="3325495" y="4335780"/>
            <a:ext cx="1347788" cy="5080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barn(inVertical)">
                                      <p:cBhvr>
                                        <p:cTn id="2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2" grpId="0" bldLvl="0" animBg="1"/>
      <p:bldP spid="7" grpId="0" bldLvl="0" animBg="1"/>
      <p:bldP spid="3" grpId="0" bldLvl="0" animBg="1"/>
      <p:bldP spid="5"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矩形 5"/>
          <p:cNvSpPr>
            <a:spLocks noChangeArrowheads="1"/>
          </p:cNvSpPr>
          <p:nvPr/>
        </p:nvSpPr>
        <p:spPr bwMode="auto">
          <a:xfrm>
            <a:off x="200025" y="857250"/>
            <a:ext cx="8591550" cy="1658620"/>
          </a:xfrm>
          <a:prstGeom prst="rect">
            <a:avLst/>
          </a:prstGeom>
          <a:solidFill>
            <a:srgbClr val="002060"/>
          </a:solidFill>
          <a:ln w="9525">
            <a:solidFill>
              <a:srgbClr val="FFFF00"/>
            </a:solidFill>
            <a:round/>
          </a:ln>
        </p:spPr>
        <p:txBody>
          <a:bodyPr>
            <a:spAutoFit/>
          </a:bodyPr>
          <a:lstStyle/>
          <a:p>
            <a:r>
              <a:rPr lang="en-US"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rPr>
              <a:t>6.</a:t>
            </a:r>
            <a:r>
              <a:rPr lang="zh-CN"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rPr>
              <a:t>1900年6月德国《前进报》的社论《铁拳》中提到：如果说有所谓“神圣的战争”，那么，中国奋起抗击以主子姿态出现的外国剥削者的战争，正是这样一个“神圣的”民族战争。材料中“以主子姿态出现的外国剥削者”指的是哪一侵华战争？最能体现“中国奋起抗击”的是哪一爱国运动？</a:t>
            </a:r>
            <a:endParaRPr lang="zh-CN"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endParaRPr>
          </a:p>
        </p:txBody>
      </p:sp>
      <p:sp>
        <p:nvSpPr>
          <p:cNvPr id="8" name="矩形 7"/>
          <p:cNvSpPr>
            <a:spLocks noChangeArrowheads="1"/>
          </p:cNvSpPr>
          <p:nvPr/>
        </p:nvSpPr>
        <p:spPr bwMode="auto">
          <a:xfrm>
            <a:off x="1543050" y="2971483"/>
            <a:ext cx="7248525" cy="1168400"/>
          </a:xfrm>
          <a:prstGeom prst="rect">
            <a:avLst/>
          </a:prstGeom>
          <a:solidFill>
            <a:srgbClr val="002060"/>
          </a:solidFill>
          <a:ln w="9525">
            <a:solidFill>
              <a:srgbClr val="FFFF00"/>
            </a:solidFill>
            <a:round/>
          </a:ln>
        </p:spPr>
        <p:txBody>
          <a:bodyPr>
            <a:spAutoFit/>
          </a:bodyPr>
          <a:lstStyle/>
          <a:p>
            <a:pPr>
              <a:lnSpc>
                <a:spcPct val="150000"/>
              </a:lnSpc>
            </a:pPr>
            <a:r>
              <a:rPr lang="zh-CN" altLang="en-US">
                <a:solidFill>
                  <a:srgbClr val="FFFF00"/>
                </a:solidFill>
                <a:latin typeface="黑体" panose="02010609060101010101" pitchFamily="49" charset="-122"/>
                <a:ea typeface="黑体" panose="02010609060101010101" pitchFamily="49" charset="-122"/>
              </a:rPr>
              <a:t>侵华战争：      </a:t>
            </a:r>
            <a:endParaRPr lang="zh-CN" altLang="en-US">
              <a:solidFill>
                <a:srgbClr val="FFFF00"/>
              </a:solidFill>
              <a:latin typeface="黑体" panose="02010609060101010101" pitchFamily="49" charset="-122"/>
              <a:ea typeface="黑体" panose="02010609060101010101" pitchFamily="49" charset="-122"/>
            </a:endParaRPr>
          </a:p>
          <a:p>
            <a:pPr>
              <a:lnSpc>
                <a:spcPct val="150000"/>
              </a:lnSpc>
            </a:pPr>
            <a:r>
              <a:rPr lang="zh-CN" altLang="en-US">
                <a:solidFill>
                  <a:srgbClr val="FFFF00"/>
                </a:solidFill>
                <a:latin typeface="黑体" panose="02010609060101010101" pitchFamily="49" charset="-122"/>
                <a:ea typeface="黑体" panose="02010609060101010101" pitchFamily="49" charset="-122"/>
              </a:rPr>
              <a:t>爱国运动：        </a:t>
            </a:r>
            <a:endParaRPr lang="zh-CN" altLang="en-US">
              <a:solidFill>
                <a:srgbClr val="FFFF00"/>
              </a:solidFill>
              <a:latin typeface="黑体" panose="02010609060101010101" pitchFamily="49" charset="-122"/>
              <a:ea typeface="黑体" panose="02010609060101010101" pitchFamily="49" charset="-122"/>
            </a:endParaRPr>
          </a:p>
        </p:txBody>
      </p:sp>
      <p:sp>
        <p:nvSpPr>
          <p:cNvPr id="7" name="椭圆 6"/>
          <p:cNvSpPr/>
          <p:nvPr/>
        </p:nvSpPr>
        <p:spPr>
          <a:xfrm>
            <a:off x="6065520" y="1663065"/>
            <a:ext cx="2021205" cy="5080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2" name="椭圆 1"/>
          <p:cNvSpPr/>
          <p:nvPr/>
        </p:nvSpPr>
        <p:spPr>
          <a:xfrm>
            <a:off x="4258310" y="2007870"/>
            <a:ext cx="2072640" cy="628015"/>
          </a:xfrm>
          <a:prstGeom prst="ellipse">
            <a:avLst/>
          </a:prstGeom>
          <a:noFill/>
          <a:ln w="19050" cap="flat" cmpd="sng" algn="ctr">
            <a:solidFill>
              <a:srgbClr val="FF0000"/>
            </a:solidFill>
            <a:prstDash val="solid"/>
            <a:round/>
            <a:headEnd type="none" w="med" len="med"/>
            <a:tailEnd type="none" w="med" len="med"/>
          </a:ln>
        </p:spPr>
        <p:txBody>
          <a:bodyPr/>
          <a:p>
            <a:pPr algn="ctr">
              <a:buFontTx/>
              <a:buNone/>
            </a:pPr>
            <a:endParaRPr kumimoji="1" lang="zh-CN" altLang="en-US" noProof="1">
              <a:effectLst>
                <a:outerShdw blurRad="38100" dist="38100" dir="2700000" algn="tl">
                  <a:srgbClr val="000000">
                    <a:alpha val="43137"/>
                  </a:srgbClr>
                </a:outerShdw>
              </a:effectLst>
            </a:endParaRPr>
          </a:p>
        </p:txBody>
      </p:sp>
      <p:sp>
        <p:nvSpPr>
          <p:cNvPr id="4" name="文本框 3"/>
          <p:cNvSpPr txBox="1"/>
          <p:nvPr/>
        </p:nvSpPr>
        <p:spPr>
          <a:xfrm>
            <a:off x="3009900" y="3667760"/>
            <a:ext cx="2101850" cy="352425"/>
          </a:xfrm>
          <a:prstGeom prst="rect">
            <a:avLst/>
          </a:prstGeom>
          <a:noFill/>
        </p:spPr>
        <p:txBody>
          <a:bodyPr wrap="square" rtlCol="0">
            <a:spAutoFit/>
          </a:bodyPr>
          <a:p>
            <a:r>
              <a:rPr lang="zh-CN" altLang="en-US">
                <a:solidFill>
                  <a:srgbClr val="FFFF00"/>
                </a:solidFill>
                <a:latin typeface="黑体" panose="02010609060101010101" pitchFamily="49" charset="-122"/>
                <a:ea typeface="黑体" panose="02010609060101010101" pitchFamily="49" charset="-122"/>
              </a:rPr>
              <a:t>义和团运动</a:t>
            </a:r>
            <a:endParaRPr lang="zh-CN" altLang="en-US">
              <a:solidFill>
                <a:srgbClr val="FFFF00"/>
              </a:solidFill>
              <a:latin typeface="黑体" panose="02010609060101010101" pitchFamily="49" charset="-122"/>
              <a:ea typeface="黑体" panose="02010609060101010101" pitchFamily="49" charset="-122"/>
            </a:endParaRPr>
          </a:p>
        </p:txBody>
      </p:sp>
      <p:sp>
        <p:nvSpPr>
          <p:cNvPr id="5" name="文本框 4"/>
          <p:cNvSpPr txBox="1"/>
          <p:nvPr/>
        </p:nvSpPr>
        <p:spPr>
          <a:xfrm>
            <a:off x="2908300" y="3100070"/>
            <a:ext cx="2783840" cy="352425"/>
          </a:xfrm>
          <a:prstGeom prst="rect">
            <a:avLst/>
          </a:prstGeom>
          <a:noFill/>
        </p:spPr>
        <p:txBody>
          <a:bodyPr wrap="square" rtlCol="0">
            <a:spAutoFit/>
          </a:bodyPr>
          <a:p>
            <a:r>
              <a:rPr lang="zh-CN" altLang="en-US">
                <a:solidFill>
                  <a:srgbClr val="FFFF00"/>
                </a:solidFill>
                <a:latin typeface="黑体" panose="02010609060101010101" pitchFamily="49" charset="-122"/>
                <a:ea typeface="黑体" panose="02010609060101010101" pitchFamily="49" charset="-122"/>
                <a:sym typeface="+mn-ea"/>
              </a:rPr>
              <a:t>八国联军侵华战争</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2" nodeType="clickEffect">
                                  <p:stCondLst>
                                    <p:cond delay="0"/>
                                  </p:stCondLst>
                                  <p:childTnLst>
                                    <p:set>
                                      <p:cBhvr>
                                        <p:cTn id="2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2" grpId="0" animBg="1"/>
      <p:bldP spid="8" grpId="0" animBg="1"/>
      <p:bldP spid="4" grpId="1"/>
      <p:bldP spid="4" grpId="2"/>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矩形 2"/>
          <p:cNvSpPr>
            <a:spLocks noChangeArrowheads="1"/>
          </p:cNvSpPr>
          <p:nvPr/>
        </p:nvSpPr>
        <p:spPr bwMode="auto">
          <a:xfrm>
            <a:off x="276225" y="925513"/>
            <a:ext cx="8591550" cy="1658620"/>
          </a:xfrm>
          <a:prstGeom prst="rect">
            <a:avLst/>
          </a:prstGeom>
          <a:solidFill>
            <a:srgbClr val="002060"/>
          </a:solidFill>
          <a:ln w="9525">
            <a:solidFill>
              <a:srgbClr val="FFFF00"/>
            </a:solidFill>
            <a:round/>
          </a:ln>
        </p:spPr>
        <p:txBody>
          <a:bodyPr>
            <a:spAutoFit/>
          </a:bodyPr>
          <a:lstStyle/>
          <a:p>
            <a:r>
              <a:rPr lang="en-US"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rPr>
              <a:t>7.鲁迅说：“至于中国所谓的手段，在我看来，有时也应该说有的，但绝非‘以夷制夷’，倒是想‘以夷制华’。然而，夷又哪有这么愚笨呢，却先来一套‘以华制华’给你看”。中国近代史上最能体现“以华制华”策略的是哪一条约的签订？这一条约对中国民族危机全面加深的影响是什么？</a:t>
            </a:r>
            <a:endParaRPr lang="zh-CN" altLang="zh-CN" sz="2400" b="0">
              <a:solidFill>
                <a:schemeClr val="bg1"/>
              </a:solidFill>
              <a:latin typeface="黑体" panose="02010609060101010101" pitchFamily="49" charset="-122"/>
              <a:ea typeface="黑体" panose="02010609060101010101" pitchFamily="49" charset="-122"/>
              <a:sym typeface="宋体" panose="02010600030101010101" pitchFamily="2" charset="-122"/>
            </a:endParaRPr>
          </a:p>
        </p:txBody>
      </p:sp>
      <p:sp>
        <p:nvSpPr>
          <p:cNvPr id="4" name="矩形 3"/>
          <p:cNvSpPr>
            <a:spLocks noChangeArrowheads="1"/>
          </p:cNvSpPr>
          <p:nvPr/>
        </p:nvSpPr>
        <p:spPr bwMode="auto">
          <a:xfrm>
            <a:off x="2765425" y="3333750"/>
            <a:ext cx="6218238" cy="553085"/>
          </a:xfrm>
          <a:prstGeom prst="rect">
            <a:avLst/>
          </a:prstGeom>
          <a:solidFill>
            <a:srgbClr val="002060"/>
          </a:solidFill>
          <a:ln w="9525">
            <a:solidFill>
              <a:srgbClr val="FFFF00"/>
            </a:solidFill>
            <a:round/>
          </a:ln>
        </p:spPr>
        <p:txBody>
          <a:bodyPr>
            <a:spAutoFit/>
          </a:bodyPr>
          <a:lstStyle/>
          <a:p>
            <a:pPr>
              <a:lnSpc>
                <a:spcPct val="150000"/>
              </a:lnSpc>
            </a:pPr>
            <a:r>
              <a:rPr lang="zh-CN" altLang="en-US">
                <a:solidFill>
                  <a:srgbClr val="FFFF00"/>
                </a:solidFill>
                <a:latin typeface="黑体" panose="02010609060101010101" pitchFamily="49" charset="-122"/>
                <a:ea typeface="黑体" panose="02010609060101010101" pitchFamily="49" charset="-122"/>
              </a:rPr>
              <a:t>条约：《辛丑条约》</a:t>
            </a:r>
            <a:endParaRPr lang="zh-CN" altLang="en-US">
              <a:solidFill>
                <a:srgbClr val="FFFF00"/>
              </a:solidFill>
              <a:latin typeface="黑体" panose="02010609060101010101" pitchFamily="49" charset="-122"/>
              <a:ea typeface="黑体" panose="02010609060101010101" pitchFamily="49" charset="-122"/>
            </a:endParaRPr>
          </a:p>
        </p:txBody>
      </p:sp>
      <p:sp>
        <p:nvSpPr>
          <p:cNvPr id="7" name="椭圆 6"/>
          <p:cNvSpPr/>
          <p:nvPr/>
        </p:nvSpPr>
        <p:spPr>
          <a:xfrm>
            <a:off x="5795963" y="1727200"/>
            <a:ext cx="1347787" cy="5080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2" name="椭圆 1"/>
          <p:cNvSpPr/>
          <p:nvPr/>
        </p:nvSpPr>
        <p:spPr>
          <a:xfrm>
            <a:off x="4683125" y="2076450"/>
            <a:ext cx="1347788" cy="5080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cxnSp>
        <p:nvCxnSpPr>
          <p:cNvPr id="3" name="直接连接符 2"/>
          <p:cNvCxnSpPr/>
          <p:nvPr/>
        </p:nvCxnSpPr>
        <p:spPr>
          <a:xfrm>
            <a:off x="1136650" y="2180590"/>
            <a:ext cx="4197350" cy="29210"/>
          </a:xfrm>
          <a:prstGeom prst="line">
            <a:avLst/>
          </a:prstGeom>
          <a:solidFill>
            <a:schemeClr val="accent1"/>
          </a:solidFill>
          <a:ln w="28575" cap="flat" cmpd="sng" algn="ctr">
            <a:solidFill>
              <a:srgbClr val="FF0000"/>
            </a:solidFill>
            <a:prstDash val="solid"/>
            <a:round/>
            <a:headEnd type="none" w="med" len="med"/>
            <a:tailEnd type="none" w="med" len="med"/>
          </a:ln>
        </p:spPr>
      </p:cxnSp>
      <p:sp>
        <p:nvSpPr>
          <p:cNvPr id="6" name="矩形 5"/>
          <p:cNvSpPr>
            <a:spLocks noChangeArrowheads="1"/>
          </p:cNvSpPr>
          <p:nvPr/>
        </p:nvSpPr>
        <p:spPr bwMode="auto">
          <a:xfrm>
            <a:off x="2765425" y="4429125"/>
            <a:ext cx="6218238" cy="553085"/>
          </a:xfrm>
          <a:prstGeom prst="rect">
            <a:avLst/>
          </a:prstGeom>
          <a:solidFill>
            <a:srgbClr val="002060"/>
          </a:solidFill>
          <a:ln w="9525">
            <a:solidFill>
              <a:srgbClr val="FFFF00"/>
            </a:solidFill>
            <a:round/>
          </a:ln>
        </p:spPr>
        <p:txBody>
          <a:bodyPr>
            <a:spAutoFit/>
          </a:bodyPr>
          <a:p>
            <a:pPr>
              <a:lnSpc>
                <a:spcPct val="150000"/>
              </a:lnSpc>
            </a:pPr>
            <a:r>
              <a:rPr lang="zh-CN" altLang="en-US">
                <a:solidFill>
                  <a:srgbClr val="FFFF00"/>
                </a:solidFill>
                <a:latin typeface="黑体" panose="02010609060101010101" pitchFamily="49" charset="-122"/>
                <a:ea typeface="黑体" panose="02010609060101010101" pitchFamily="49" charset="-122"/>
              </a:rPr>
              <a:t>影响：中国完全陷入半殖民地半封建社会的深渊。</a:t>
            </a:r>
            <a:endParaRPr lang="zh-CN" altLang="en-US">
              <a:solidFill>
                <a:srgbClr val="FFFF00"/>
              </a:solidFill>
              <a:latin typeface="黑体" panose="02010609060101010101" pitchFamily="49" charset="-122"/>
              <a:ea typeface="黑体" panose="02010609060101010101" pitchFamily="49" charset="-122"/>
            </a:endParaRPr>
          </a:p>
        </p:txBody>
      </p:sp>
      <p:sp>
        <p:nvSpPr>
          <p:cNvPr id="100" name="文本框 99"/>
          <p:cNvSpPr txBox="1"/>
          <p:nvPr/>
        </p:nvSpPr>
        <p:spPr>
          <a:xfrm>
            <a:off x="2032000" y="2651760"/>
            <a:ext cx="5080000" cy="365760"/>
          </a:xfrm>
          <a:prstGeom prst="rect">
            <a:avLst/>
          </a:prstGeom>
          <a:noFill/>
          <a:ln w="9525">
            <a:noFill/>
          </a:ln>
        </p:spPr>
        <p:txBody>
          <a:bodyPr>
            <a:spAutoFit/>
          </a:bodyPr>
          <a:p>
            <a:pPr marL="0" indent="266700"/>
            <a:r>
              <a:rPr lang="en-US" sz="1050" b="0">
                <a:latin typeface="Calibri" panose="020F0502020204030204" charset="0"/>
                <a:ea typeface="宋体" panose="02010600030101010101" pitchFamily="2" charset="-122"/>
                <a:cs typeface="Times New Roman" panose="02020603050405020304" pitchFamily="18" charset="0"/>
              </a:rPr>
              <a:t>                    </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arn(inVertical)">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7" grpId="0" bldLvl="0" animBg="1"/>
      <p:bldP spid="2" grpId="0" bldLvl="0" animBg="1"/>
      <p:bldP spid="6"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ext Box -1022"/>
          <p:cNvSpPr txBox="1">
            <a:spLocks noChangeArrowheads="1"/>
          </p:cNvSpPr>
          <p:nvPr/>
        </p:nvSpPr>
        <p:spPr bwMode="auto">
          <a:xfrm>
            <a:off x="342265" y="431165"/>
            <a:ext cx="8199120" cy="5477510"/>
          </a:xfrm>
          <a:prstGeom prst="rect">
            <a:avLst/>
          </a:prstGeom>
          <a:solidFill>
            <a:schemeClr val="bg1"/>
          </a:solidFill>
          <a:ln w="9525">
            <a:noFill/>
            <a:miter lim="800000"/>
          </a:ln>
        </p:spPr>
        <p:txBody>
          <a:bodyPr wrap="square">
            <a:spAutoFit/>
          </a:bodyPr>
          <a:lstStyle/>
          <a:p>
            <a:pPr>
              <a:lnSpc>
                <a:spcPct val="100000"/>
              </a:lnSpc>
              <a:spcBef>
                <a:spcPct val="0"/>
              </a:spcBef>
            </a:pPr>
            <a:r>
              <a:rPr lang="en-US" altLang="ko-KR">
                <a:solidFill>
                  <a:schemeClr val="tx1"/>
                </a:solidFill>
                <a:latin typeface="宋体" panose="02010600030101010101" pitchFamily="2" charset="-122"/>
                <a:ea typeface="宋体" panose="02010600030101010101" pitchFamily="2" charset="-122"/>
              </a:rPr>
              <a:t>8.</a:t>
            </a:r>
            <a:r>
              <a:rPr lang="ko-KR" altLang="en-US" sz="1600">
                <a:solidFill>
                  <a:schemeClr val="tx1"/>
                </a:solidFill>
                <a:latin typeface="楷体_GB2312" panose="02010609030101010101" pitchFamily="49" charset="-122"/>
                <a:ea typeface="楷体_GB2312" panose="02010609030101010101" pitchFamily="49" charset="-122"/>
                <a:cs typeface="楷体_GB2312" panose="02010609030101010101" pitchFamily="49" charset="-122"/>
              </a:rPr>
              <a:t>材料一：在西方列强手下遭到的第二次失败，使中国少数有远见的知识分子再次重新考虑他们传统的准则和政策，他们的对策是所谓的“自强”运动。这一词语本身出自儒家经典著作，在19世纪60年代，用来指通过移植西方的机械制造来保护中国文明。</a:t>
            </a:r>
            <a:endParaRPr lang="ko-KR" altLang="en-US" sz="1600">
              <a:solidFill>
                <a:schemeClr val="tx1"/>
              </a:solidFill>
              <a:latin typeface="楷体_GB2312" panose="02010609030101010101" pitchFamily="49" charset="-122"/>
              <a:ea typeface="楷体_GB2312" panose="02010609030101010101" pitchFamily="49" charset="-122"/>
              <a:cs typeface="楷体_GB2312" panose="02010609030101010101" pitchFamily="49" charset="-122"/>
            </a:endParaRPr>
          </a:p>
          <a:p>
            <a:pPr>
              <a:lnSpc>
                <a:spcPct val="100000"/>
              </a:lnSpc>
              <a:spcBef>
                <a:spcPct val="0"/>
              </a:spcBef>
            </a:pPr>
            <a:r>
              <a:rPr lang="ko-KR" altLang="en-US" sz="1600">
                <a:solidFill>
                  <a:schemeClr val="tx1"/>
                </a:solidFill>
                <a:latin typeface="楷体_GB2312" panose="02010609030101010101" pitchFamily="49" charset="-122"/>
                <a:ea typeface="楷体_GB2312" panose="02010609030101010101" pitchFamily="49" charset="-122"/>
                <a:cs typeface="楷体_GB2312" panose="02010609030101010101" pitchFamily="49" charset="-122"/>
              </a:rPr>
              <a:t>                                         ——（美）斯塔夫里阿诺斯《全球通史》</a:t>
            </a:r>
            <a:endParaRPr lang="ko-KR" altLang="en-US" sz="1600">
              <a:solidFill>
                <a:schemeClr val="tx1"/>
              </a:solidFill>
              <a:latin typeface="楷体_GB2312" panose="02010609030101010101" pitchFamily="49" charset="-122"/>
              <a:ea typeface="楷体_GB2312" panose="02010609030101010101" pitchFamily="49" charset="-122"/>
              <a:cs typeface="楷体_GB2312" panose="02010609030101010101" pitchFamily="49" charset="-122"/>
            </a:endParaRPr>
          </a:p>
          <a:p>
            <a:pPr>
              <a:lnSpc>
                <a:spcPct val="100000"/>
              </a:lnSpc>
              <a:spcBef>
                <a:spcPct val="0"/>
              </a:spcBef>
            </a:pPr>
            <a:r>
              <a:rPr lang="ko-KR" altLang="en-US" sz="1600">
                <a:solidFill>
                  <a:schemeClr val="tx1"/>
                </a:solidFill>
                <a:latin typeface="楷体_GB2312" panose="02010609030101010101" pitchFamily="49" charset="-122"/>
                <a:ea typeface="楷体_GB2312" panose="02010609030101010101" pitchFamily="49" charset="-122"/>
                <a:cs typeface="楷体_GB2312" panose="02010609030101010101" pitchFamily="49" charset="-122"/>
              </a:rPr>
              <a:t>（1）</a:t>
            </a:r>
            <a:r>
              <a:rPr lang="ko-KR" altLang="en-US" sz="1600">
                <a:solidFill>
                  <a:schemeClr val="tx1"/>
                </a:solidFill>
                <a:latin typeface="宋体" panose="02010600030101010101" pitchFamily="2" charset="-122"/>
                <a:ea typeface="宋体" panose="02010600030101010101" pitchFamily="2" charset="-122"/>
                <a:cs typeface="宋体" panose="02010600030101010101" pitchFamily="2" charset="-122"/>
              </a:rPr>
              <a:t>请回答： “自强”运动指哪场运动？如何理解“通过移植西方的机械制造来保护中国文明”。这场运动的性质是什么？</a:t>
            </a:r>
            <a:r>
              <a:rPr lang="ko-KR" altLang="en-US" sz="1600">
                <a:solidFill>
                  <a:schemeClr val="tx1"/>
                </a:solidFill>
                <a:latin typeface="宋体" panose="02010600030101010101" pitchFamily="2" charset="-122"/>
                <a:ea typeface="宋体" panose="02010600030101010101" pitchFamily="2" charset="-122"/>
              </a:rPr>
              <a:t> </a:t>
            </a:r>
            <a:endParaRPr lang="ko-KR" altLang="en-US" sz="1600">
              <a:solidFill>
                <a:schemeClr val="tx1"/>
              </a:solidFill>
              <a:latin typeface="宋体" panose="02010600030101010101" pitchFamily="2" charset="-122"/>
              <a:ea typeface="宋体" panose="02010600030101010101" pitchFamily="2" charset="-122"/>
            </a:endParaRPr>
          </a:p>
          <a:p>
            <a:pPr>
              <a:lnSpc>
                <a:spcPct val="100000"/>
              </a:lnSpc>
              <a:spcBef>
                <a:spcPct val="0"/>
              </a:spcBef>
            </a:pPr>
            <a:endParaRPr lang="ko-KR" altLang="en-US" sz="1600">
              <a:solidFill>
                <a:schemeClr val="tx1"/>
              </a:solidFill>
              <a:latin typeface="宋体" panose="02010600030101010101" pitchFamily="2" charset="-122"/>
              <a:ea typeface="宋体" panose="02010600030101010101" pitchFamily="2" charset="-122"/>
            </a:endParaRPr>
          </a:p>
          <a:p>
            <a:pPr>
              <a:lnSpc>
                <a:spcPct val="100000"/>
              </a:lnSpc>
              <a:spcBef>
                <a:spcPct val="0"/>
              </a:spcBef>
            </a:pPr>
            <a:endParaRPr lang="ko-KR" altLang="en-US" sz="1600">
              <a:solidFill>
                <a:schemeClr val="tx1"/>
              </a:solidFill>
              <a:latin typeface="宋体" panose="02010600030101010101" pitchFamily="2" charset="-122"/>
              <a:ea typeface="宋体" panose="02010600030101010101" pitchFamily="2" charset="-122"/>
            </a:endParaRPr>
          </a:p>
          <a:p>
            <a:pPr>
              <a:lnSpc>
                <a:spcPct val="100000"/>
              </a:lnSpc>
              <a:spcBef>
                <a:spcPct val="0"/>
              </a:spcBef>
            </a:pPr>
            <a:endParaRPr lang="ko-KR" altLang="en-US" sz="1600">
              <a:solidFill>
                <a:schemeClr val="tx1"/>
              </a:solidFill>
              <a:latin typeface="宋体" panose="02010600030101010101" pitchFamily="2" charset="-122"/>
              <a:ea typeface="宋体" panose="02010600030101010101" pitchFamily="2" charset="-122"/>
            </a:endParaRPr>
          </a:p>
          <a:p>
            <a:pPr>
              <a:lnSpc>
                <a:spcPct val="100000"/>
              </a:lnSpc>
              <a:spcBef>
                <a:spcPct val="0"/>
              </a:spcBef>
            </a:pPr>
            <a:r>
              <a:rPr lang="ko-KR" altLang="en-US" sz="1600">
                <a:solidFill>
                  <a:schemeClr val="tx1"/>
                </a:solidFill>
                <a:latin typeface="宋体" panose="02010600030101010101" pitchFamily="2" charset="-122"/>
                <a:ea typeface="宋体" panose="02010600030101010101" pitchFamily="2" charset="-122"/>
              </a:rPr>
              <a:t>材料二：</a:t>
            </a:r>
            <a:r>
              <a:rPr lang="ko-KR" altLang="en-US" sz="1600">
                <a:solidFill>
                  <a:schemeClr val="tx1"/>
                </a:solidFill>
                <a:latin typeface="楷体_GB2312" panose="02010609030101010101" pitchFamily="49" charset="-122"/>
                <a:ea typeface="楷体_GB2312" panose="02010609030101010101" pitchFamily="49" charset="-122"/>
              </a:rPr>
              <a:t> 及甲午败于日本，各国租港湾之事，相逼而来，瓜分支那之说，腾沸于全球。于是国人大哗，志士奋起，痛论变法之不可缓。帝亦知非实行变法，不能立国。</a:t>
            </a:r>
            <a:r>
              <a:rPr lang="ko-KR" altLang="en-US" sz="1800">
                <a:solidFill>
                  <a:schemeClr val="tx1"/>
                </a:solidFill>
                <a:latin typeface="楷体_GB2312" panose="02010609030101010101" pitchFamily="49" charset="-122"/>
                <a:ea typeface="楷体_GB2312" panose="02010609030101010101" pitchFamily="49" charset="-122"/>
              </a:rPr>
              <a:t>                                     ——黄鸿寿《清史纪事本末》</a:t>
            </a:r>
            <a:endParaRPr lang="ko-KR" altLang="en-US" sz="1800">
              <a:solidFill>
                <a:schemeClr val="tx1"/>
              </a:solidFill>
              <a:latin typeface="楷体_GB2312" panose="02010609030101010101" pitchFamily="49" charset="-122"/>
              <a:ea typeface="楷体_GB2312" panose="02010609030101010101" pitchFamily="49" charset="-122"/>
            </a:endParaRPr>
          </a:p>
          <a:p>
            <a:pPr>
              <a:lnSpc>
                <a:spcPct val="100000"/>
              </a:lnSpc>
              <a:spcBef>
                <a:spcPct val="0"/>
              </a:spcBef>
            </a:pPr>
            <a:r>
              <a:rPr lang="ko-KR" altLang="en-US" sz="1600">
                <a:solidFill>
                  <a:schemeClr val="tx1"/>
                </a:solidFill>
                <a:latin typeface="宋体" panose="02010600030101010101" pitchFamily="2" charset="-122"/>
                <a:ea typeface="宋体" panose="02010600030101010101" pitchFamily="2" charset="-122"/>
              </a:rPr>
              <a:t>2.把材料二的反思变为实践的政治运动是什么?根据材料二并结合所学知识，指出以上政治运动的背景。</a:t>
            </a:r>
            <a:endParaRPr lang="ko-KR" altLang="en-US" sz="1600">
              <a:solidFill>
                <a:schemeClr val="tx1"/>
              </a:solidFill>
              <a:latin typeface="宋体" panose="02010600030101010101" pitchFamily="2" charset="-122"/>
              <a:ea typeface="宋体" panose="02010600030101010101" pitchFamily="2" charset="-122"/>
            </a:endParaRPr>
          </a:p>
          <a:p>
            <a:pPr>
              <a:lnSpc>
                <a:spcPct val="100000"/>
              </a:lnSpc>
              <a:spcBef>
                <a:spcPct val="0"/>
              </a:spcBef>
            </a:pPr>
            <a:endParaRPr lang="ko-KR" altLang="en-US" sz="1600">
              <a:solidFill>
                <a:schemeClr val="tx1"/>
              </a:solidFill>
              <a:latin typeface="宋体" panose="02010600030101010101" pitchFamily="2" charset="-122"/>
              <a:ea typeface="宋体" panose="02010600030101010101" pitchFamily="2" charset="-122"/>
            </a:endParaRPr>
          </a:p>
          <a:p>
            <a:pPr>
              <a:lnSpc>
                <a:spcPct val="100000"/>
              </a:lnSpc>
              <a:spcBef>
                <a:spcPct val="0"/>
              </a:spcBef>
            </a:pPr>
            <a:endParaRPr lang="ko-KR" altLang="en-US" sz="1600">
              <a:solidFill>
                <a:schemeClr val="tx1"/>
              </a:solidFill>
              <a:latin typeface="宋体" panose="02010600030101010101" pitchFamily="2" charset="-122"/>
              <a:ea typeface="宋体" panose="02010600030101010101" pitchFamily="2" charset="-122"/>
            </a:endParaRPr>
          </a:p>
          <a:p>
            <a:pPr>
              <a:lnSpc>
                <a:spcPct val="100000"/>
              </a:lnSpc>
              <a:spcBef>
                <a:spcPct val="0"/>
              </a:spcBef>
            </a:pPr>
            <a:endParaRPr lang="ko-KR" altLang="en-US" sz="1600">
              <a:solidFill>
                <a:schemeClr val="tx1"/>
              </a:solidFill>
              <a:latin typeface="宋体" panose="02010600030101010101" pitchFamily="2" charset="-122"/>
              <a:ea typeface="宋体" panose="02010600030101010101" pitchFamily="2" charset="-122"/>
            </a:endParaRPr>
          </a:p>
          <a:p>
            <a:pPr>
              <a:lnSpc>
                <a:spcPct val="100000"/>
              </a:lnSpc>
              <a:spcBef>
                <a:spcPct val="0"/>
              </a:spcBef>
            </a:pPr>
            <a:r>
              <a:rPr lang="ko-KR" altLang="en-US" sz="1600">
                <a:solidFill>
                  <a:schemeClr val="tx1"/>
                </a:solidFill>
                <a:latin typeface="宋体" panose="02010600030101010101" pitchFamily="2" charset="-122"/>
                <a:ea typeface="宋体" panose="02010600030101010101" pitchFamily="2" charset="-122"/>
              </a:rPr>
              <a:t>材料三：</a:t>
            </a:r>
            <a:r>
              <a:rPr lang="ko-KR" altLang="en-US" sz="1600">
                <a:solidFill>
                  <a:schemeClr val="tx1"/>
                </a:solidFill>
                <a:latin typeface="楷体_GB2312" panose="02010609030101010101" pitchFamily="49" charset="-122"/>
                <a:ea typeface="楷体_GB2312" panose="02010609030101010101" pitchFamily="49" charset="-122"/>
              </a:rPr>
              <a:t>有学者在评价某不平等条约时说“这完全是……以慈禧太后为首的清王朝为维护自己的统治地位而向帝国主义列强立下的一纸卖身契。”</a:t>
            </a:r>
            <a:endParaRPr lang="ko-KR" altLang="en-US" sz="1600">
              <a:solidFill>
                <a:schemeClr val="tx1"/>
              </a:solidFill>
              <a:latin typeface="楷体_GB2312" panose="02010609030101010101" pitchFamily="49" charset="-122"/>
              <a:ea typeface="楷体_GB2312" panose="02010609030101010101" pitchFamily="49" charset="-122"/>
            </a:endParaRPr>
          </a:p>
          <a:p>
            <a:pPr>
              <a:lnSpc>
                <a:spcPct val="100000"/>
              </a:lnSpc>
              <a:spcBef>
                <a:spcPct val="0"/>
              </a:spcBef>
            </a:pPr>
            <a:r>
              <a:rPr lang="ko-KR" altLang="en-US" sz="1600">
                <a:solidFill>
                  <a:schemeClr val="tx1"/>
                </a:solidFill>
                <a:latin typeface="宋体" panose="02010600030101010101" pitchFamily="2" charset="-122"/>
                <a:ea typeface="宋体" panose="02010600030101010101" pitchFamily="2" charset="-122"/>
              </a:rPr>
              <a:t>3.材料三是对哪一不平等条约的评价？结合所学知识，为什么说这一条约使中国完全丧失“尊严”？</a:t>
            </a:r>
            <a:r>
              <a:rPr lang="ko-KR" altLang="en-US" sz="2400">
                <a:ea typeface="黑体" panose="02010609060101010101" pitchFamily="49" charset="-122"/>
              </a:rPr>
              <a:t> </a:t>
            </a:r>
            <a:endParaRPr lang="ko-KR" altLang="en-US" sz="2400">
              <a:ea typeface="黑体" panose="02010609060101010101" pitchFamily="49" charset="-122"/>
            </a:endParaRPr>
          </a:p>
        </p:txBody>
      </p:sp>
      <p:sp>
        <p:nvSpPr>
          <p:cNvPr id="3" name="椭圆 2"/>
          <p:cNvSpPr/>
          <p:nvPr/>
        </p:nvSpPr>
        <p:spPr>
          <a:xfrm>
            <a:off x="3723005" y="1450975"/>
            <a:ext cx="514350" cy="3429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4" name="椭圆 3"/>
          <p:cNvSpPr/>
          <p:nvPr/>
        </p:nvSpPr>
        <p:spPr>
          <a:xfrm>
            <a:off x="4677410" y="1508125"/>
            <a:ext cx="607695" cy="28575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5" name="椭圆 4"/>
          <p:cNvSpPr/>
          <p:nvPr/>
        </p:nvSpPr>
        <p:spPr>
          <a:xfrm>
            <a:off x="2473960" y="1736725"/>
            <a:ext cx="515620" cy="29591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6" name="椭圆 5"/>
          <p:cNvSpPr/>
          <p:nvPr/>
        </p:nvSpPr>
        <p:spPr>
          <a:xfrm>
            <a:off x="2865755" y="3339783"/>
            <a:ext cx="957263" cy="4572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7" name="椭圆 6"/>
          <p:cNvSpPr/>
          <p:nvPr/>
        </p:nvSpPr>
        <p:spPr>
          <a:xfrm>
            <a:off x="983615" y="3699828"/>
            <a:ext cx="736600" cy="4572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cxnSp>
        <p:nvCxnSpPr>
          <p:cNvPr id="8" name="直接连接符 7"/>
          <p:cNvCxnSpPr>
            <a:cxnSpLocks noChangeShapeType="1"/>
          </p:cNvCxnSpPr>
          <p:nvPr/>
        </p:nvCxnSpPr>
        <p:spPr bwMode="auto">
          <a:xfrm>
            <a:off x="4677093" y="3699828"/>
            <a:ext cx="2247900" cy="0"/>
          </a:xfrm>
          <a:prstGeom prst="line">
            <a:avLst/>
          </a:prstGeom>
          <a:noFill/>
          <a:ln w="28575" cmpd="sng">
            <a:solidFill>
              <a:srgbClr val="FF0000"/>
            </a:solidFill>
            <a:round/>
          </a:ln>
        </p:spPr>
      </p:cxnSp>
      <p:sp>
        <p:nvSpPr>
          <p:cNvPr id="9" name="椭圆 8"/>
          <p:cNvSpPr/>
          <p:nvPr/>
        </p:nvSpPr>
        <p:spPr>
          <a:xfrm>
            <a:off x="5278755" y="5114925"/>
            <a:ext cx="976313" cy="4572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sp>
        <p:nvSpPr>
          <p:cNvPr id="10" name="椭圆 9"/>
          <p:cNvSpPr/>
          <p:nvPr/>
        </p:nvSpPr>
        <p:spPr>
          <a:xfrm>
            <a:off x="1541780" y="5114608"/>
            <a:ext cx="1560513" cy="457200"/>
          </a:xfrm>
          <a:prstGeom prst="ellipse">
            <a:avLst/>
          </a:prstGeom>
          <a:noFill/>
          <a:ln w="19050" cap="flat" cmpd="sng" algn="ctr">
            <a:solidFill>
              <a:srgbClr val="FF0000"/>
            </a:solidFill>
            <a:prstDash val="solid"/>
            <a:round/>
            <a:headEnd type="none" w="med" len="med"/>
            <a:tailEnd type="none" w="med" len="med"/>
          </a:ln>
        </p:spPr>
        <p:txBody>
          <a:bodyPr/>
          <a:lstStyle/>
          <a:p>
            <a:pPr algn="ctr">
              <a:buFontTx/>
              <a:buNone/>
            </a:pPr>
            <a:endParaRPr kumimoji="1" lang="zh-CN" altLang="en-US" noProof="1">
              <a:effectLst>
                <a:outerShdw blurRad="38100" dist="38100" dir="2700000" algn="tl">
                  <a:srgbClr val="000000">
                    <a:alpha val="43137"/>
                  </a:srgbClr>
                </a:outerShdw>
              </a:effectLst>
            </a:endParaRPr>
          </a:p>
        </p:txBody>
      </p:sp>
      <p:cxnSp>
        <p:nvCxnSpPr>
          <p:cNvPr id="11" name="直接连接符 10"/>
          <p:cNvCxnSpPr>
            <a:cxnSpLocks noChangeShapeType="1"/>
          </p:cNvCxnSpPr>
          <p:nvPr/>
        </p:nvCxnSpPr>
        <p:spPr bwMode="auto">
          <a:xfrm flipV="1">
            <a:off x="3780155" y="5457190"/>
            <a:ext cx="1498600" cy="9525"/>
          </a:xfrm>
          <a:prstGeom prst="line">
            <a:avLst/>
          </a:prstGeom>
          <a:noFill/>
          <a:ln w="28575">
            <a:solidFill>
              <a:srgbClr val="FF0000"/>
            </a:solidFill>
            <a:round/>
          </a:ln>
        </p:spPr>
      </p:cxnSp>
      <p:sp>
        <p:nvSpPr>
          <p:cNvPr id="12" name="矩形 11"/>
          <p:cNvSpPr>
            <a:spLocks noChangeArrowheads="1"/>
          </p:cNvSpPr>
          <p:nvPr/>
        </p:nvSpPr>
        <p:spPr bwMode="auto">
          <a:xfrm>
            <a:off x="3493770" y="1793875"/>
            <a:ext cx="5047615" cy="845185"/>
          </a:xfrm>
          <a:prstGeom prst="rect">
            <a:avLst/>
          </a:prstGeom>
          <a:solidFill>
            <a:srgbClr val="002060"/>
          </a:solidFill>
          <a:ln w="9525">
            <a:solidFill>
              <a:srgbClr val="FFFF00"/>
            </a:solidFill>
            <a:round/>
          </a:ln>
        </p:spPr>
        <p:txBody>
          <a:bodyPr wrap="square">
            <a:spAutoFit/>
          </a:bodyPr>
          <a:lstStyle/>
          <a:p>
            <a:pPr>
              <a:lnSpc>
                <a:spcPct val="150000"/>
              </a:lnSpc>
            </a:pPr>
            <a:endParaRPr lang="zh-CN" altLang="zh-CN" sz="1400">
              <a:solidFill>
                <a:srgbClr val="FFFF00"/>
              </a:solidFill>
              <a:latin typeface="黑体" panose="02010609060101010101" pitchFamily="49" charset="-122"/>
              <a:ea typeface="黑体" panose="02010609060101010101" pitchFamily="49" charset="-122"/>
            </a:endParaRPr>
          </a:p>
          <a:p>
            <a:pPr>
              <a:lnSpc>
                <a:spcPct val="150000"/>
              </a:lnSpc>
            </a:pPr>
            <a:endParaRPr lang="zh-CN" altLang="zh-CN" sz="1400">
              <a:solidFill>
                <a:srgbClr val="FFFF00"/>
              </a:solidFill>
              <a:latin typeface="黑体" panose="02010609060101010101" pitchFamily="49" charset="-122"/>
              <a:ea typeface="黑体" panose="02010609060101010101" pitchFamily="49" charset="-122"/>
            </a:endParaRPr>
          </a:p>
        </p:txBody>
      </p:sp>
      <p:sp>
        <p:nvSpPr>
          <p:cNvPr id="13" name="矩形 12"/>
          <p:cNvSpPr>
            <a:spLocks noChangeArrowheads="1"/>
          </p:cNvSpPr>
          <p:nvPr/>
        </p:nvSpPr>
        <p:spPr bwMode="auto">
          <a:xfrm>
            <a:off x="1665605" y="3797300"/>
            <a:ext cx="6272213" cy="844550"/>
          </a:xfrm>
          <a:prstGeom prst="rect">
            <a:avLst/>
          </a:prstGeom>
          <a:solidFill>
            <a:srgbClr val="002060"/>
          </a:solidFill>
          <a:ln w="9525">
            <a:solidFill>
              <a:srgbClr val="FFFF00"/>
            </a:solidFill>
            <a:round/>
          </a:ln>
        </p:spPr>
        <p:txBody>
          <a:bodyPr>
            <a:spAutoFit/>
          </a:bodyPr>
          <a:lstStyle/>
          <a:p>
            <a:pPr>
              <a:lnSpc>
                <a:spcPct val="150000"/>
              </a:lnSpc>
            </a:pPr>
            <a:r>
              <a:rPr lang="zh-CN" altLang="zh-CN" sz="1400">
                <a:solidFill>
                  <a:srgbClr val="FFFF00"/>
                </a:solidFill>
                <a:latin typeface="黑体" panose="02010609060101010101" pitchFamily="49" charset="-122"/>
                <a:ea typeface="黑体" panose="02010609060101010101" pitchFamily="49" charset="-122"/>
              </a:rPr>
              <a:t>政治运动：</a:t>
            </a:r>
            <a:endParaRPr lang="zh-CN" altLang="zh-CN" sz="1400">
              <a:solidFill>
                <a:srgbClr val="FFFF00"/>
              </a:solidFill>
              <a:latin typeface="黑体" panose="02010609060101010101" pitchFamily="49" charset="-122"/>
              <a:ea typeface="黑体" panose="02010609060101010101" pitchFamily="49" charset="-122"/>
            </a:endParaRPr>
          </a:p>
          <a:p>
            <a:pPr>
              <a:lnSpc>
                <a:spcPct val="150000"/>
              </a:lnSpc>
            </a:pPr>
            <a:r>
              <a:rPr lang="zh-CN" altLang="zh-CN" sz="1400">
                <a:solidFill>
                  <a:srgbClr val="FFFF00"/>
                </a:solidFill>
                <a:latin typeface="黑体" panose="02010609060101010101" pitchFamily="49" charset="-122"/>
                <a:ea typeface="黑体" panose="02010609060101010101" pitchFamily="49" charset="-122"/>
              </a:rPr>
              <a:t>背景：</a:t>
            </a:r>
            <a:endParaRPr lang="zh-CN" altLang="zh-CN" sz="1400">
              <a:solidFill>
                <a:srgbClr val="FFFF00"/>
              </a:solidFill>
              <a:latin typeface="黑体" panose="02010609060101010101" pitchFamily="49" charset="-122"/>
              <a:ea typeface="黑体" panose="02010609060101010101" pitchFamily="49" charset="-122"/>
            </a:endParaRPr>
          </a:p>
        </p:txBody>
      </p:sp>
      <p:sp>
        <p:nvSpPr>
          <p:cNvPr id="14" name="矩形 13"/>
          <p:cNvSpPr>
            <a:spLocks noChangeArrowheads="1"/>
          </p:cNvSpPr>
          <p:nvPr/>
        </p:nvSpPr>
        <p:spPr bwMode="auto">
          <a:xfrm>
            <a:off x="1719898" y="5571808"/>
            <a:ext cx="6688137" cy="1276350"/>
          </a:xfrm>
          <a:prstGeom prst="rect">
            <a:avLst/>
          </a:prstGeom>
          <a:solidFill>
            <a:srgbClr val="002060"/>
          </a:solidFill>
          <a:ln w="9525">
            <a:solidFill>
              <a:srgbClr val="FFFF00"/>
            </a:solidFill>
            <a:round/>
          </a:ln>
        </p:spPr>
        <p:txBody>
          <a:bodyPr>
            <a:spAutoFit/>
          </a:bodyPr>
          <a:lstStyle/>
          <a:p>
            <a:pPr>
              <a:lnSpc>
                <a:spcPct val="150000"/>
              </a:lnSpc>
            </a:pPr>
            <a:r>
              <a:rPr lang="zh-CN" altLang="zh-CN" sz="1400">
                <a:solidFill>
                  <a:srgbClr val="FFFF00"/>
                </a:solidFill>
                <a:latin typeface="黑体" panose="02010609060101010101" pitchFamily="49" charset="-122"/>
                <a:ea typeface="黑体" panose="02010609060101010101" pitchFamily="49" charset="-122"/>
              </a:rPr>
              <a:t>条约：</a:t>
            </a:r>
            <a:endParaRPr lang="zh-CN" altLang="zh-CN" sz="1400">
              <a:solidFill>
                <a:srgbClr val="FFFF00"/>
              </a:solidFill>
              <a:latin typeface="黑体" panose="02010609060101010101" pitchFamily="49" charset="-122"/>
              <a:ea typeface="黑体" panose="02010609060101010101" pitchFamily="49" charset="-122"/>
            </a:endParaRPr>
          </a:p>
          <a:p>
            <a:pPr>
              <a:lnSpc>
                <a:spcPct val="150000"/>
              </a:lnSpc>
            </a:pPr>
            <a:r>
              <a:rPr lang="zh-CN" altLang="zh-CN" sz="1400">
                <a:solidFill>
                  <a:srgbClr val="FFFF00"/>
                </a:solidFill>
                <a:latin typeface="黑体" panose="02010609060101010101" pitchFamily="49" charset="-122"/>
                <a:ea typeface="黑体" panose="02010609060101010101" pitchFamily="49" charset="-122"/>
              </a:rPr>
              <a:t>理由：</a:t>
            </a:r>
            <a:endParaRPr lang="zh-CN" altLang="zh-CN" sz="1400">
              <a:solidFill>
                <a:srgbClr val="FFFF00"/>
              </a:solidFill>
              <a:latin typeface="黑体" panose="02010609060101010101" pitchFamily="49" charset="-122"/>
              <a:ea typeface="黑体" panose="02010609060101010101" pitchFamily="49" charset="-122"/>
            </a:endParaRPr>
          </a:p>
          <a:p>
            <a:pPr>
              <a:lnSpc>
                <a:spcPct val="150000"/>
              </a:lnSpc>
            </a:pPr>
            <a:endParaRPr lang="zh-CN" altLang="zh-CN" sz="1400">
              <a:solidFill>
                <a:srgbClr val="FFFF00"/>
              </a:solidFill>
              <a:latin typeface="黑体" panose="02010609060101010101" pitchFamily="49" charset="-122"/>
              <a:ea typeface="黑体" panose="02010609060101010101" pitchFamily="49" charset="-122"/>
            </a:endParaRPr>
          </a:p>
        </p:txBody>
      </p:sp>
      <p:sp>
        <p:nvSpPr>
          <p:cNvPr id="18" name="文本框 17"/>
          <p:cNvSpPr txBox="1">
            <a:spLocks noChangeArrowheads="1"/>
          </p:cNvSpPr>
          <p:nvPr/>
        </p:nvSpPr>
        <p:spPr bwMode="auto">
          <a:xfrm>
            <a:off x="2636838" y="3797300"/>
            <a:ext cx="2211387" cy="414338"/>
          </a:xfrm>
          <a:prstGeom prst="rect">
            <a:avLst/>
          </a:prstGeom>
          <a:noFill/>
          <a:ln w="9525">
            <a:noFill/>
            <a:miter lim="800000"/>
          </a:ln>
        </p:spPr>
        <p:txBody>
          <a:bodyPr>
            <a:spAutoFit/>
          </a:bodyPr>
          <a:lstStyle/>
          <a:p>
            <a:pPr>
              <a:lnSpc>
                <a:spcPct val="150000"/>
              </a:lnSpc>
            </a:pPr>
            <a:r>
              <a:rPr lang="zh-CN" altLang="zh-CN" sz="1400">
                <a:solidFill>
                  <a:srgbClr val="FFFF00"/>
                </a:solidFill>
                <a:latin typeface="黑体" panose="02010609060101010101" pitchFamily="49" charset="-122"/>
                <a:ea typeface="黑体" panose="02010609060101010101" pitchFamily="49" charset="-122"/>
              </a:rPr>
              <a:t>戊戌变法</a:t>
            </a:r>
            <a:endParaRPr lang="zh-CN" altLang="en-US" sz="1400"/>
          </a:p>
        </p:txBody>
      </p:sp>
      <p:sp>
        <p:nvSpPr>
          <p:cNvPr id="19" name="文本框 18"/>
          <p:cNvSpPr txBox="1">
            <a:spLocks noChangeArrowheads="1"/>
          </p:cNvSpPr>
          <p:nvPr/>
        </p:nvSpPr>
        <p:spPr bwMode="auto">
          <a:xfrm>
            <a:off x="2441893" y="4211638"/>
            <a:ext cx="5243512" cy="414337"/>
          </a:xfrm>
          <a:prstGeom prst="rect">
            <a:avLst/>
          </a:prstGeom>
          <a:noFill/>
          <a:ln w="9525">
            <a:noFill/>
            <a:miter lim="800000"/>
          </a:ln>
        </p:spPr>
        <p:txBody>
          <a:bodyPr>
            <a:spAutoFit/>
          </a:bodyPr>
          <a:lstStyle/>
          <a:p>
            <a:pPr>
              <a:lnSpc>
                <a:spcPct val="150000"/>
              </a:lnSpc>
            </a:pPr>
            <a:r>
              <a:rPr lang="zh-CN" altLang="zh-CN" sz="1400">
                <a:solidFill>
                  <a:srgbClr val="FFFF00"/>
                </a:solidFill>
                <a:latin typeface="黑体" panose="02010609060101010101" pitchFamily="49" charset="-122"/>
                <a:ea typeface="黑体" panose="02010609060101010101" pitchFamily="49" charset="-122"/>
              </a:rPr>
              <a:t>甲午战败，列强掀起瓜分中国的狂潮</a:t>
            </a:r>
            <a:endParaRPr lang="zh-CN" altLang="en-US" sz="1400"/>
          </a:p>
        </p:txBody>
      </p:sp>
      <p:sp>
        <p:nvSpPr>
          <p:cNvPr id="20" name="文本框 19"/>
          <p:cNvSpPr txBox="1">
            <a:spLocks noChangeArrowheads="1"/>
          </p:cNvSpPr>
          <p:nvPr/>
        </p:nvSpPr>
        <p:spPr bwMode="auto">
          <a:xfrm>
            <a:off x="2337435" y="5571808"/>
            <a:ext cx="2339975" cy="414337"/>
          </a:xfrm>
          <a:prstGeom prst="rect">
            <a:avLst/>
          </a:prstGeom>
          <a:noFill/>
          <a:ln w="9525">
            <a:noFill/>
            <a:miter lim="800000"/>
          </a:ln>
        </p:spPr>
        <p:txBody>
          <a:bodyPr>
            <a:spAutoFit/>
          </a:bodyPr>
          <a:lstStyle/>
          <a:p>
            <a:pPr>
              <a:lnSpc>
                <a:spcPct val="150000"/>
              </a:lnSpc>
            </a:pPr>
            <a:r>
              <a:rPr lang="zh-CN" altLang="zh-CN" sz="1400">
                <a:solidFill>
                  <a:srgbClr val="FFFF00"/>
                </a:solidFill>
                <a:latin typeface="黑体" panose="02010609060101010101" pitchFamily="49" charset="-122"/>
                <a:ea typeface="黑体" panose="02010609060101010101" pitchFamily="49" charset="-122"/>
              </a:rPr>
              <a:t>《辛丑条约》</a:t>
            </a:r>
            <a:endParaRPr lang="zh-CN" altLang="en-US" sz="1400"/>
          </a:p>
        </p:txBody>
      </p:sp>
      <p:sp>
        <p:nvSpPr>
          <p:cNvPr id="21" name="文本框 20"/>
          <p:cNvSpPr txBox="1">
            <a:spLocks noChangeArrowheads="1"/>
          </p:cNvSpPr>
          <p:nvPr/>
        </p:nvSpPr>
        <p:spPr bwMode="auto">
          <a:xfrm>
            <a:off x="2337435" y="5986145"/>
            <a:ext cx="5600700" cy="736600"/>
          </a:xfrm>
          <a:prstGeom prst="rect">
            <a:avLst/>
          </a:prstGeom>
          <a:noFill/>
          <a:ln w="9525">
            <a:noFill/>
            <a:miter lim="800000"/>
          </a:ln>
        </p:spPr>
        <p:txBody>
          <a:bodyPr>
            <a:spAutoFit/>
          </a:bodyPr>
          <a:lstStyle/>
          <a:p>
            <a:pPr>
              <a:lnSpc>
                <a:spcPct val="150000"/>
              </a:lnSpc>
            </a:pPr>
            <a:r>
              <a:rPr lang="zh-CN" altLang="zh-CN" sz="1400">
                <a:solidFill>
                  <a:srgbClr val="FFFF00"/>
                </a:solidFill>
                <a:latin typeface="黑体" panose="02010609060101010101" pitchFamily="49" charset="-122"/>
                <a:ea typeface="黑体" panose="02010609060101010101" pitchFamily="49" charset="-122"/>
              </a:rPr>
              <a:t>条约规定清政府保证严禁人民参加反帝活动，清政府沦为列强统治中国的工具，中国完全陷入半殖民地半封建社会的深渊。</a:t>
            </a:r>
            <a:endParaRPr lang="zh-CN" altLang="zh-CN" sz="1400">
              <a:solidFill>
                <a:srgbClr val="FFFF00"/>
              </a:solidFill>
              <a:latin typeface="黑体" panose="02010609060101010101" pitchFamily="49" charset="-122"/>
              <a:ea typeface="黑体" panose="02010609060101010101" pitchFamily="49" charset="-122"/>
            </a:endParaRPr>
          </a:p>
        </p:txBody>
      </p:sp>
      <p:sp>
        <p:nvSpPr>
          <p:cNvPr id="2" name="文本框 1"/>
          <p:cNvSpPr txBox="1"/>
          <p:nvPr/>
        </p:nvSpPr>
        <p:spPr>
          <a:xfrm>
            <a:off x="3565525" y="1793875"/>
            <a:ext cx="1129665" cy="273685"/>
          </a:xfrm>
          <a:prstGeom prst="rect">
            <a:avLst/>
          </a:prstGeom>
          <a:noFill/>
        </p:spPr>
        <p:txBody>
          <a:bodyPr wrap="square" rtlCol="0">
            <a:spAutoFit/>
          </a:bodyPr>
          <a:p>
            <a:r>
              <a:rPr lang="zh-CN" altLang="en-US" sz="1400">
                <a:solidFill>
                  <a:srgbClr val="FFFF00"/>
                </a:solidFill>
                <a:latin typeface="黑体" panose="02010609060101010101" pitchFamily="49" charset="-122"/>
                <a:ea typeface="黑体" panose="02010609060101010101" pitchFamily="49" charset="-122"/>
              </a:rPr>
              <a:t>运动：</a:t>
            </a:r>
            <a:endParaRPr lang="zh-CN" altLang="en-US" sz="1400">
              <a:solidFill>
                <a:srgbClr val="FFFF00"/>
              </a:solidFill>
              <a:latin typeface="黑体" panose="02010609060101010101" pitchFamily="49" charset="-122"/>
              <a:ea typeface="黑体" panose="02010609060101010101" pitchFamily="49" charset="-122"/>
            </a:endParaRPr>
          </a:p>
        </p:txBody>
      </p:sp>
      <p:sp>
        <p:nvSpPr>
          <p:cNvPr id="15" name="文本框 14"/>
          <p:cNvSpPr txBox="1"/>
          <p:nvPr/>
        </p:nvSpPr>
        <p:spPr>
          <a:xfrm>
            <a:off x="4237355" y="1805940"/>
            <a:ext cx="1652905" cy="273685"/>
          </a:xfrm>
          <a:prstGeom prst="rect">
            <a:avLst/>
          </a:prstGeom>
          <a:noFill/>
        </p:spPr>
        <p:txBody>
          <a:bodyPr wrap="square" rtlCol="0">
            <a:spAutoFit/>
          </a:bodyPr>
          <a:p>
            <a:r>
              <a:rPr lang="zh-CN" altLang="en-US" sz="1400">
                <a:solidFill>
                  <a:srgbClr val="FFFF00"/>
                </a:solidFill>
                <a:latin typeface="黑体" panose="02010609060101010101" pitchFamily="49" charset="-122"/>
                <a:ea typeface="黑体" panose="02010609060101010101" pitchFamily="49" charset="-122"/>
              </a:rPr>
              <a:t>洋务运动</a:t>
            </a:r>
            <a:endParaRPr lang="zh-CN" altLang="en-US" sz="1400">
              <a:solidFill>
                <a:srgbClr val="FFFF00"/>
              </a:solidFill>
              <a:latin typeface="黑体" panose="02010609060101010101" pitchFamily="49" charset="-122"/>
              <a:ea typeface="黑体" panose="02010609060101010101" pitchFamily="49" charset="-122"/>
            </a:endParaRPr>
          </a:p>
        </p:txBody>
      </p:sp>
      <p:sp>
        <p:nvSpPr>
          <p:cNvPr id="22" name="文本框 21"/>
          <p:cNvSpPr txBox="1"/>
          <p:nvPr/>
        </p:nvSpPr>
        <p:spPr>
          <a:xfrm>
            <a:off x="3565525" y="2032635"/>
            <a:ext cx="1109980" cy="273685"/>
          </a:xfrm>
          <a:prstGeom prst="rect">
            <a:avLst/>
          </a:prstGeom>
          <a:noFill/>
        </p:spPr>
        <p:txBody>
          <a:bodyPr wrap="square" rtlCol="0">
            <a:spAutoFit/>
          </a:bodyPr>
          <a:p>
            <a:r>
              <a:rPr lang="zh-CN" altLang="en-US" sz="1400">
                <a:solidFill>
                  <a:srgbClr val="FFFF00"/>
                </a:solidFill>
                <a:latin typeface="黑体" panose="02010609060101010101" pitchFamily="49" charset="-122"/>
                <a:ea typeface="黑体" panose="02010609060101010101" pitchFamily="49" charset="-122"/>
              </a:rPr>
              <a:t>理解：</a:t>
            </a:r>
            <a:endParaRPr lang="zh-CN" altLang="en-US" sz="1400">
              <a:solidFill>
                <a:srgbClr val="FFFF00"/>
              </a:solidFill>
              <a:latin typeface="黑体" panose="02010609060101010101" pitchFamily="49" charset="-122"/>
              <a:ea typeface="黑体" panose="02010609060101010101" pitchFamily="49" charset="-122"/>
            </a:endParaRPr>
          </a:p>
        </p:txBody>
      </p:sp>
      <p:sp>
        <p:nvSpPr>
          <p:cNvPr id="23" name="文本框 22"/>
          <p:cNvSpPr txBox="1"/>
          <p:nvPr/>
        </p:nvSpPr>
        <p:spPr>
          <a:xfrm>
            <a:off x="4203700" y="2067560"/>
            <a:ext cx="3415030" cy="273685"/>
          </a:xfrm>
          <a:prstGeom prst="rect">
            <a:avLst/>
          </a:prstGeom>
          <a:noFill/>
        </p:spPr>
        <p:txBody>
          <a:bodyPr wrap="square" rtlCol="0">
            <a:spAutoFit/>
          </a:bodyPr>
          <a:p>
            <a:r>
              <a:rPr lang="ko-KR" altLang="en-US" sz="1400" dirty="0">
                <a:solidFill>
                  <a:srgbClr val="FFFF00"/>
                </a:solidFill>
                <a:latin typeface="黑体" panose="02010609060101010101" pitchFamily="49" charset="-122"/>
                <a:ea typeface="黑体" panose="02010609060101010101" pitchFamily="49" charset="-122"/>
                <a:sym typeface="+mn-ea"/>
              </a:rPr>
              <a:t>利用西方先进技术，维护清朝统治</a:t>
            </a:r>
            <a:endParaRPr lang="ko-KR" altLang="en-US" sz="1400" dirty="0">
              <a:solidFill>
                <a:srgbClr val="FFFF00"/>
              </a:solidFill>
              <a:latin typeface="黑体" panose="02010609060101010101" pitchFamily="49" charset="-122"/>
              <a:ea typeface="黑体" panose="02010609060101010101" pitchFamily="49" charset="-122"/>
              <a:sym typeface="+mn-ea"/>
            </a:endParaRPr>
          </a:p>
        </p:txBody>
      </p:sp>
      <p:sp>
        <p:nvSpPr>
          <p:cNvPr id="24" name="文本框 23"/>
          <p:cNvSpPr txBox="1"/>
          <p:nvPr/>
        </p:nvSpPr>
        <p:spPr>
          <a:xfrm>
            <a:off x="3565525" y="2320290"/>
            <a:ext cx="606425" cy="273685"/>
          </a:xfrm>
          <a:prstGeom prst="rect">
            <a:avLst/>
          </a:prstGeom>
          <a:noFill/>
        </p:spPr>
        <p:txBody>
          <a:bodyPr wrap="square" rtlCol="0">
            <a:spAutoFit/>
          </a:bodyPr>
          <a:p>
            <a:r>
              <a:rPr lang="zh-CN" altLang="en-US" sz="1400">
                <a:solidFill>
                  <a:srgbClr val="FFFF00"/>
                </a:solidFill>
                <a:latin typeface="黑体" panose="02010609060101010101" pitchFamily="49" charset="-122"/>
                <a:ea typeface="黑体" panose="02010609060101010101" pitchFamily="49" charset="-122"/>
              </a:rPr>
              <a:t>性质：</a:t>
            </a:r>
            <a:endParaRPr lang="zh-CN" altLang="en-US" sz="1400">
              <a:solidFill>
                <a:srgbClr val="FFFF00"/>
              </a:solidFill>
              <a:latin typeface="黑体" panose="02010609060101010101" pitchFamily="49" charset="-122"/>
              <a:ea typeface="黑体" panose="02010609060101010101" pitchFamily="49" charset="-122"/>
            </a:endParaRPr>
          </a:p>
        </p:txBody>
      </p:sp>
      <p:sp>
        <p:nvSpPr>
          <p:cNvPr id="25" name="文本框 24"/>
          <p:cNvSpPr txBox="1"/>
          <p:nvPr/>
        </p:nvSpPr>
        <p:spPr>
          <a:xfrm>
            <a:off x="4237355" y="2320290"/>
            <a:ext cx="2777490" cy="306705"/>
          </a:xfrm>
          <a:prstGeom prst="rect">
            <a:avLst/>
          </a:prstGeom>
          <a:noFill/>
        </p:spPr>
        <p:txBody>
          <a:bodyPr wrap="square" rtlCol="0">
            <a:spAutoFit/>
          </a:bodyPr>
          <a:p>
            <a:pPr>
              <a:lnSpc>
                <a:spcPct val="100000"/>
              </a:lnSpc>
              <a:spcBef>
                <a:spcPct val="0"/>
              </a:spcBef>
            </a:pPr>
            <a:r>
              <a:rPr lang="ko-KR" altLang="en-US" sz="1400" dirty="0">
                <a:solidFill>
                  <a:srgbClr val="FFFF00"/>
                </a:solidFill>
                <a:latin typeface="黑体" panose="02010609060101010101" pitchFamily="49" charset="-122"/>
                <a:ea typeface="黑体" panose="02010609060101010101" pitchFamily="49" charset="-122"/>
                <a:sym typeface="+mn-ea"/>
              </a:rPr>
              <a:t>一场失败的统治者的自救运动</a:t>
            </a:r>
            <a:endParaRPr lang="ko-KR" altLang="en-US" sz="1400" dirty="0">
              <a:solidFill>
                <a:srgbClr val="FFFF00"/>
              </a:solidFill>
              <a:latin typeface="黑体" panose="02010609060101010101" pitchFamily="49" charset="-122"/>
              <a:ea typeface="黑体" panose="02010609060101010101" pitchFamily="49" charset="-122"/>
              <a:sym typeface="+mn-ea"/>
            </a:endParaRPr>
          </a:p>
        </p:txBody>
      </p:sp>
      <p:cxnSp>
        <p:nvCxnSpPr>
          <p:cNvPr id="26" name="直接连接符 25"/>
          <p:cNvCxnSpPr>
            <a:cxnSpLocks noChangeShapeType="1"/>
          </p:cNvCxnSpPr>
          <p:nvPr/>
        </p:nvCxnSpPr>
        <p:spPr bwMode="auto">
          <a:xfrm flipV="1">
            <a:off x="1475105" y="2938145"/>
            <a:ext cx="6711950" cy="45085"/>
          </a:xfrm>
          <a:prstGeom prst="line">
            <a:avLst/>
          </a:prstGeom>
          <a:noFill/>
          <a:ln w="28575" cmpd="sng">
            <a:solidFill>
              <a:srgbClr val="FF0000"/>
            </a:solidFill>
            <a:round/>
          </a:ln>
        </p:spPr>
      </p:cxnSp>
      <p:sp>
        <p:nvSpPr>
          <p:cNvPr id="16" name="文本框 15"/>
          <p:cNvSpPr txBox="1"/>
          <p:nvPr/>
        </p:nvSpPr>
        <p:spPr>
          <a:xfrm>
            <a:off x="4770755" y="78740"/>
            <a:ext cx="3277870" cy="352425"/>
          </a:xfrm>
          <a:prstGeom prst="rect">
            <a:avLst/>
          </a:prstGeom>
          <a:solidFill>
            <a:schemeClr val="bg1"/>
          </a:solidFill>
        </p:spPr>
        <p:txBody>
          <a:bodyPr wrap="square" rtlCol="0">
            <a:spAutoFit/>
          </a:bodyPr>
          <a:p>
            <a:r>
              <a:rPr lang="zh-CN" altLang="en-US">
                <a:latin typeface="黑体" panose="02010609060101010101" pitchFamily="49" charset="-122"/>
                <a:ea typeface="黑体" panose="02010609060101010101" pitchFamily="49" charset="-122"/>
                <a:cs typeface="黑体" panose="02010609060101010101" pitchFamily="49" charset="-122"/>
              </a:rPr>
              <a:t>请同学们用</a:t>
            </a:r>
            <a:r>
              <a:rPr lang="en-US" altLang="zh-CN">
                <a:latin typeface="黑体" panose="02010609060101010101" pitchFamily="49" charset="-122"/>
                <a:ea typeface="黑体" panose="02010609060101010101" pitchFamily="49" charset="-122"/>
                <a:cs typeface="黑体" panose="02010609060101010101" pitchFamily="49" charset="-122"/>
              </a:rPr>
              <a:t>6</a:t>
            </a:r>
            <a:r>
              <a:rPr lang="zh-CN" altLang="en-US">
                <a:latin typeface="黑体" panose="02010609060101010101" pitchFamily="49" charset="-122"/>
                <a:ea typeface="黑体" panose="02010609060101010101" pitchFamily="49" charset="-122"/>
                <a:cs typeface="黑体" panose="02010609060101010101" pitchFamily="49" charset="-122"/>
              </a:rPr>
              <a:t>分钟完成下题</a:t>
            </a:r>
            <a:endParaRPr lang="zh-CN" altLang="en-US">
              <a:latin typeface="黑体" panose="02010609060101010101" pitchFamily="49" charset="-122"/>
              <a:ea typeface="黑体" panose="02010609060101010101" pitchFamily="49" charset="-122"/>
              <a:cs typeface="黑体" panose="02010609060101010101" pitchFamily="49" charset="-122"/>
            </a:endParaRPr>
          </a:p>
        </p:txBody>
      </p:sp>
      <p:sp>
        <p:nvSpPr>
          <p:cNvPr id="17" name="椭圆 16"/>
          <p:cNvSpPr/>
          <p:nvPr/>
        </p:nvSpPr>
        <p:spPr>
          <a:xfrm>
            <a:off x="3102610" y="2938145"/>
            <a:ext cx="779145" cy="313055"/>
          </a:xfrm>
          <a:prstGeom prst="ellipse">
            <a:avLst/>
          </a:prstGeom>
          <a:noFill/>
          <a:ln w="19050" cap="flat" cmpd="sng" algn="ctr">
            <a:solidFill>
              <a:srgbClr val="FF0000"/>
            </a:solidFill>
            <a:prstDash val="solid"/>
            <a:round/>
            <a:headEnd type="none" w="med" len="med"/>
            <a:tailEnd type="none" w="med" len="med"/>
          </a:ln>
        </p:spPr>
        <p:txBody>
          <a:bodyPr/>
          <a:p>
            <a:pPr algn="ctr">
              <a:buFontTx/>
              <a:buNone/>
            </a:pPr>
            <a:endParaRPr kumimoji="1" lang="zh-CN" altLang="en-US" noProof="1">
              <a:effectLst>
                <a:outerShdw blurRad="38100" dist="38100" dir="2700000" algn="tl">
                  <a:srgbClr val="000000">
                    <a:alpha val="43137"/>
                  </a:srgbClr>
                </a:outerShdw>
              </a:effectLst>
            </a:endParaRPr>
          </a:p>
        </p:txBody>
      </p:sp>
      <p:sp>
        <p:nvSpPr>
          <p:cNvPr id="22532" name="Text Box -1020"/>
          <p:cNvSpPr txBox="1"/>
          <p:nvPr/>
        </p:nvSpPr>
        <p:spPr>
          <a:xfrm>
            <a:off x="4171950" y="396875"/>
            <a:ext cx="4765675" cy="2861310"/>
          </a:xfrm>
          <a:prstGeom prst="rect">
            <a:avLst/>
          </a:prstGeom>
          <a:solidFill>
            <a:schemeClr val="bg2"/>
          </a:solidFill>
          <a:ln w="9525">
            <a:noFill/>
          </a:ln>
        </p:spPr>
        <p:txBody>
          <a:bodyPr wrap="square">
            <a:spAutoFit/>
          </a:bodyPr>
          <a:p>
            <a:pPr>
              <a:lnSpc>
                <a:spcPct val="100000"/>
              </a:lnSpc>
              <a:spcBef>
                <a:spcPct val="0"/>
              </a:spcBef>
            </a:pPr>
            <a:endParaRPr lang="ko-KR" altLang="en-US" dirty="0">
              <a:solidFill>
                <a:srgbClr val="FFFF00"/>
              </a:solidFill>
              <a:latin typeface="黑体" panose="02010609060101010101" pitchFamily="49" charset="-122"/>
              <a:ea typeface="黑体" panose="02010609060101010101" pitchFamily="49" charset="-122"/>
            </a:endParaRPr>
          </a:p>
          <a:p>
            <a:pPr>
              <a:lnSpc>
                <a:spcPct val="100000"/>
              </a:lnSpc>
              <a:spcBef>
                <a:spcPct val="0"/>
              </a:spcBef>
            </a:pPr>
            <a:r>
              <a:rPr lang="ko-KR" altLang="en-US" dirty="0">
                <a:solidFill>
                  <a:srgbClr val="FFFF00"/>
                </a:solidFill>
                <a:latin typeface="黑体" panose="02010609060101010101" pitchFamily="49" charset="-122"/>
                <a:ea typeface="黑体" panose="02010609060101010101" pitchFamily="49" charset="-122"/>
              </a:rPr>
              <a:t>1带着问题看材料，提取材料里关键信息</a:t>
            </a:r>
            <a:endParaRPr lang="ko-KR" altLang="en-US" dirty="0">
              <a:solidFill>
                <a:srgbClr val="FFFF00"/>
              </a:solidFill>
              <a:latin typeface="黑体" panose="02010609060101010101" pitchFamily="49" charset="-122"/>
              <a:ea typeface="黑体" panose="02010609060101010101" pitchFamily="49" charset="-122"/>
            </a:endParaRPr>
          </a:p>
          <a:p>
            <a:pPr>
              <a:lnSpc>
                <a:spcPct val="100000"/>
              </a:lnSpc>
              <a:spcBef>
                <a:spcPct val="0"/>
              </a:spcBef>
            </a:pPr>
            <a:endParaRPr lang="ko-KR" altLang="en-US" dirty="0">
              <a:solidFill>
                <a:srgbClr val="FFFF00"/>
              </a:solidFill>
              <a:latin typeface="黑体" panose="02010609060101010101" pitchFamily="49" charset="-122"/>
              <a:ea typeface="黑体" panose="02010609060101010101" pitchFamily="49" charset="-122"/>
            </a:endParaRPr>
          </a:p>
          <a:p>
            <a:pPr>
              <a:lnSpc>
                <a:spcPct val="100000"/>
              </a:lnSpc>
              <a:spcBef>
                <a:spcPct val="0"/>
              </a:spcBef>
            </a:pPr>
            <a:r>
              <a:rPr lang="ko-KR" altLang="en-US" dirty="0">
                <a:solidFill>
                  <a:srgbClr val="FFFF00"/>
                </a:solidFill>
                <a:latin typeface="黑体" panose="02010609060101010101" pitchFamily="49" charset="-122"/>
                <a:ea typeface="黑体" panose="02010609060101010101" pitchFamily="49" charset="-122"/>
              </a:rPr>
              <a:t>2划出关键词，明确答什么。限定词，明确怎么答</a:t>
            </a:r>
            <a:endParaRPr lang="ko-KR" altLang="en-US" dirty="0">
              <a:solidFill>
                <a:srgbClr val="FFFF00"/>
              </a:solidFill>
              <a:latin typeface="黑体" panose="02010609060101010101" pitchFamily="49" charset="-122"/>
              <a:ea typeface="黑体" panose="02010609060101010101" pitchFamily="49" charset="-122"/>
            </a:endParaRPr>
          </a:p>
          <a:p>
            <a:pPr>
              <a:lnSpc>
                <a:spcPct val="100000"/>
              </a:lnSpc>
              <a:spcBef>
                <a:spcPct val="0"/>
              </a:spcBef>
            </a:pPr>
            <a:endParaRPr lang="ko-KR" altLang="en-US" dirty="0">
              <a:solidFill>
                <a:srgbClr val="FFFF00"/>
              </a:solidFill>
              <a:latin typeface="黑体" panose="02010609060101010101" pitchFamily="49" charset="-122"/>
              <a:ea typeface="黑体" panose="02010609060101010101" pitchFamily="49" charset="-122"/>
            </a:endParaRPr>
          </a:p>
          <a:p>
            <a:pPr>
              <a:lnSpc>
                <a:spcPct val="100000"/>
              </a:lnSpc>
              <a:spcBef>
                <a:spcPct val="0"/>
              </a:spcBef>
            </a:pPr>
            <a:r>
              <a:rPr lang="ko-KR" altLang="en-US" dirty="0">
                <a:solidFill>
                  <a:srgbClr val="FFFF00"/>
                </a:solidFill>
                <a:latin typeface="黑体" panose="02010609060101010101" pitchFamily="49" charset="-122"/>
                <a:ea typeface="黑体" panose="02010609060101010101" pitchFamily="49" charset="-122"/>
              </a:rPr>
              <a:t>3段落化答题，书写工整</a:t>
            </a:r>
            <a:endParaRPr lang="ko-KR" altLang="en-US" dirty="0">
              <a:solidFill>
                <a:srgbClr val="FFFF00"/>
              </a:solidFill>
              <a:latin typeface="黑体" panose="02010609060101010101" pitchFamily="49" charset="-122"/>
              <a:ea typeface="黑体" panose="02010609060101010101" pitchFamily="49" charset="-122"/>
            </a:endParaRPr>
          </a:p>
          <a:p>
            <a:pPr>
              <a:lnSpc>
                <a:spcPct val="100000"/>
              </a:lnSpc>
              <a:spcBef>
                <a:spcPct val="0"/>
              </a:spcBef>
            </a:pPr>
            <a:endParaRPr lang="ko-KR" altLang="en-US" dirty="0">
              <a:solidFill>
                <a:srgbClr val="FFFF00"/>
              </a:solidFill>
              <a:latin typeface="黑体" panose="02010609060101010101" pitchFamily="49" charset="-122"/>
              <a:ea typeface="黑体" panose="02010609060101010101" pitchFamily="49" charset="-122"/>
            </a:endParaRPr>
          </a:p>
          <a:p>
            <a:pPr>
              <a:lnSpc>
                <a:spcPct val="100000"/>
              </a:lnSpc>
              <a:spcBef>
                <a:spcPct val="0"/>
              </a:spcBef>
            </a:pPr>
            <a:r>
              <a:rPr lang="ko-KR" altLang="en-US" dirty="0">
                <a:solidFill>
                  <a:srgbClr val="FFFF00"/>
                </a:solidFill>
                <a:latin typeface="黑体" panose="02010609060101010101" pitchFamily="49" charset="-122"/>
                <a:ea typeface="黑体" panose="02010609060101010101" pitchFamily="49" charset="-122"/>
              </a:rPr>
              <a:t>4关键是基础知识的熟练背诵掌握</a:t>
            </a:r>
            <a:endParaRPr lang="ko-KR" altLang="en-US" dirty="0">
              <a:solidFill>
                <a:srgbClr val="FFFF00"/>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2532"/>
                                        </p:tgtEl>
                                        <p:attrNameLst>
                                          <p:attrName>style.visibility</p:attrName>
                                        </p:attrNameLst>
                                      </p:cBhvr>
                                      <p:to>
                                        <p:strVal val="visible"/>
                                      </p:to>
                                    </p:set>
                                    <p:animEffect transition="in" filter="blinds(horizontal)">
                                      <p:cBhvr>
                                        <p:cTn id="7" dur="500"/>
                                        <p:tgtEl>
                                          <p:spTgt spid="22532"/>
                                        </p:tgtEl>
                                      </p:cBhvr>
                                    </p:animEffect>
                                  </p:childTnLst>
                                  <p:subTnLst>
                                    <p:set>
                                      <p:cBhvr override="childStyle">
                                        <p:cTn dur="65" fill="hold" display="1" masterRel="nextClick" afterEffect="1"/>
                                        <p:tgtEl>
                                          <p:spTgt spid="22532"/>
                                        </p:tgtEl>
                                        <p:attrNameLst>
                                          <p:attrName>style.visibility</p:attrName>
                                        </p:attrNameLst>
                                      </p:cBhvr>
                                      <p:to>
                                        <p:strVal val="hidden"/>
                                      </p:to>
                                    </p:set>
                                  </p:sub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2"/>
                                        </p:tgtEl>
                                        <p:attrNameLst>
                                          <p:attrName>style.visibility</p:attrName>
                                        </p:attrNameLst>
                                      </p:cBhvr>
                                      <p:to>
                                        <p:strVal val="visible"/>
                                      </p:to>
                                    </p:set>
                                    <p:anim calcmode="lin" valueType="num">
                                      <p:cBhvr additive="base">
                                        <p:cTn id="24" dur="500" fill="hold"/>
                                        <p:tgtEl>
                                          <p:spTgt spid="2"/>
                                        </p:tgtEl>
                                        <p:attrNameLst>
                                          <p:attrName>ppt_x</p:attrName>
                                        </p:attrNameLst>
                                      </p:cBhvr>
                                      <p:tavLst>
                                        <p:tav tm="0">
                                          <p:val>
                                            <p:strVal val="#ppt_x"/>
                                          </p:val>
                                        </p:tav>
                                        <p:tav tm="100000">
                                          <p:val>
                                            <p:strVal val="#ppt_x"/>
                                          </p:val>
                                        </p:tav>
                                      </p:tavLst>
                                    </p:anim>
                                    <p:anim calcmode="lin" valueType="num">
                                      <p:cBhvr additive="base">
                                        <p:cTn id="25" dur="500" fill="hold"/>
                                        <p:tgtEl>
                                          <p:spTgt spid="2"/>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 calcmode="lin" valueType="num">
                                      <p:cBhvr additive="base">
                                        <p:cTn id="28" dur="500" fill="hold"/>
                                        <p:tgtEl>
                                          <p:spTgt spid="22"/>
                                        </p:tgtEl>
                                        <p:attrNameLst>
                                          <p:attrName>ppt_x</p:attrName>
                                        </p:attrNameLst>
                                      </p:cBhvr>
                                      <p:tavLst>
                                        <p:tav tm="0">
                                          <p:val>
                                            <p:strVal val="#ppt_x"/>
                                          </p:val>
                                        </p:tav>
                                        <p:tav tm="100000">
                                          <p:val>
                                            <p:strVal val="#ppt_x"/>
                                          </p:val>
                                        </p:tav>
                                      </p:tavLst>
                                    </p:anim>
                                    <p:anim calcmode="lin" valueType="num">
                                      <p:cBhvr additive="base">
                                        <p:cTn id="29" dur="500" fill="hold"/>
                                        <p:tgtEl>
                                          <p:spTgt spid="22"/>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 calcmode="lin" valueType="num">
                                      <p:cBhvr additive="base">
                                        <p:cTn id="32" dur="500" fill="hold"/>
                                        <p:tgtEl>
                                          <p:spTgt spid="24"/>
                                        </p:tgtEl>
                                        <p:attrNameLst>
                                          <p:attrName>ppt_x</p:attrName>
                                        </p:attrNameLst>
                                      </p:cBhvr>
                                      <p:tavLst>
                                        <p:tav tm="0">
                                          <p:val>
                                            <p:strVal val="#ppt_x"/>
                                          </p:val>
                                        </p:tav>
                                        <p:tav tm="100000">
                                          <p:val>
                                            <p:strVal val="#ppt_x"/>
                                          </p:val>
                                        </p:tav>
                                      </p:tavLst>
                                    </p:anim>
                                    <p:anim calcmode="lin" valueType="num">
                                      <p:cBhvr additive="base">
                                        <p:cTn id="33" dur="500" fill="hold"/>
                                        <p:tgtEl>
                                          <p:spTgt spid="24"/>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anim calcmode="lin" valueType="num">
                                      <p:cBhvr additive="base">
                                        <p:cTn id="36" dur="500" fill="hold"/>
                                        <p:tgtEl>
                                          <p:spTgt spid="12"/>
                                        </p:tgtEl>
                                        <p:attrNameLst>
                                          <p:attrName>ppt_x</p:attrName>
                                        </p:attrNameLst>
                                      </p:cBhvr>
                                      <p:tavLst>
                                        <p:tav tm="0">
                                          <p:val>
                                            <p:strVal val="#ppt_x"/>
                                          </p:val>
                                        </p:tav>
                                        <p:tav tm="100000">
                                          <p:val>
                                            <p:strVal val="#ppt_x"/>
                                          </p:val>
                                        </p:tav>
                                      </p:tavLst>
                                    </p:anim>
                                    <p:anim calcmode="lin" valueType="num">
                                      <p:cBhvr additive="base">
                                        <p:cTn id="37"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additive="base">
                                        <p:cTn id="42" dur="500" fill="hold"/>
                                        <p:tgtEl>
                                          <p:spTgt spid="15"/>
                                        </p:tgtEl>
                                        <p:attrNameLst>
                                          <p:attrName>ppt_x</p:attrName>
                                        </p:attrNameLst>
                                      </p:cBhvr>
                                      <p:tavLst>
                                        <p:tav tm="0">
                                          <p:val>
                                            <p:strVal val="#ppt_x"/>
                                          </p:val>
                                        </p:tav>
                                        <p:tav tm="100000">
                                          <p:val>
                                            <p:strVal val="#ppt_x"/>
                                          </p:val>
                                        </p:tav>
                                      </p:tavLst>
                                    </p:anim>
                                    <p:anim calcmode="lin" valueType="num">
                                      <p:cBhvr additive="base">
                                        <p:cTn id="43"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23"/>
                                        </p:tgtEl>
                                        <p:attrNameLst>
                                          <p:attrName>style.visibility</p:attrName>
                                        </p:attrNameLst>
                                      </p:cBhvr>
                                      <p:to>
                                        <p:strVal val="visible"/>
                                      </p:to>
                                    </p:set>
                                    <p:anim calcmode="lin" valueType="num">
                                      <p:cBhvr additive="base">
                                        <p:cTn id="48" dur="500" fill="hold"/>
                                        <p:tgtEl>
                                          <p:spTgt spid="23"/>
                                        </p:tgtEl>
                                        <p:attrNameLst>
                                          <p:attrName>ppt_x</p:attrName>
                                        </p:attrNameLst>
                                      </p:cBhvr>
                                      <p:tavLst>
                                        <p:tav tm="0">
                                          <p:val>
                                            <p:strVal val="#ppt_x"/>
                                          </p:val>
                                        </p:tav>
                                        <p:tav tm="100000">
                                          <p:val>
                                            <p:strVal val="#ppt_x"/>
                                          </p:val>
                                        </p:tav>
                                      </p:tavLst>
                                    </p:anim>
                                    <p:anim calcmode="lin" valueType="num">
                                      <p:cBhvr additive="base">
                                        <p:cTn id="49"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25"/>
                                        </p:tgtEl>
                                        <p:attrNameLst>
                                          <p:attrName>style.visibility</p:attrName>
                                        </p:attrNameLst>
                                      </p:cBhvr>
                                      <p:to>
                                        <p:strVal val="visible"/>
                                      </p:to>
                                    </p:set>
                                    <p:anim calcmode="lin" valueType="num">
                                      <p:cBhvr additive="base">
                                        <p:cTn id="54" dur="500" fill="hold"/>
                                        <p:tgtEl>
                                          <p:spTgt spid="25"/>
                                        </p:tgtEl>
                                        <p:attrNameLst>
                                          <p:attrName>ppt_x</p:attrName>
                                        </p:attrNameLst>
                                      </p:cBhvr>
                                      <p:tavLst>
                                        <p:tav tm="0">
                                          <p:val>
                                            <p:strVal val="#ppt_x"/>
                                          </p:val>
                                        </p:tav>
                                        <p:tav tm="100000">
                                          <p:val>
                                            <p:strVal val="#ppt_x"/>
                                          </p:val>
                                        </p:tav>
                                      </p:tavLst>
                                    </p:anim>
                                    <p:anim calcmode="lin" valueType="num">
                                      <p:cBhvr additive="base">
                                        <p:cTn id="55"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6"/>
                                        </p:tgtEl>
                                        <p:attrNameLst>
                                          <p:attrName>style.visibility</p:attrName>
                                        </p:attrNameLst>
                                      </p:cBhvr>
                                      <p:to>
                                        <p:strVal val="visible"/>
                                      </p:to>
                                    </p:set>
                                    <p:anim calcmode="lin" valueType="num">
                                      <p:cBhvr additive="base">
                                        <p:cTn id="60" dur="500" fill="hold"/>
                                        <p:tgtEl>
                                          <p:spTgt spid="6"/>
                                        </p:tgtEl>
                                        <p:attrNameLst>
                                          <p:attrName>ppt_x</p:attrName>
                                        </p:attrNameLst>
                                      </p:cBhvr>
                                      <p:tavLst>
                                        <p:tav tm="0">
                                          <p:val>
                                            <p:strVal val="#ppt_x"/>
                                          </p:val>
                                        </p:tav>
                                        <p:tav tm="100000">
                                          <p:val>
                                            <p:strVal val="#ppt_x"/>
                                          </p:val>
                                        </p:tav>
                                      </p:tavLst>
                                    </p:anim>
                                    <p:anim calcmode="lin" valueType="num">
                                      <p:cBhvr additive="base">
                                        <p:cTn id="6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7"/>
                                        </p:tgtEl>
                                        <p:attrNameLst>
                                          <p:attrName>style.visibility</p:attrName>
                                        </p:attrNameLst>
                                      </p:cBhvr>
                                      <p:to>
                                        <p:strVal val="visible"/>
                                      </p:to>
                                    </p:set>
                                    <p:anim calcmode="lin" valueType="num">
                                      <p:cBhvr additive="base">
                                        <p:cTn id="66" dur="500" fill="hold"/>
                                        <p:tgtEl>
                                          <p:spTgt spid="7"/>
                                        </p:tgtEl>
                                        <p:attrNameLst>
                                          <p:attrName>ppt_x</p:attrName>
                                        </p:attrNameLst>
                                      </p:cBhvr>
                                      <p:tavLst>
                                        <p:tav tm="0">
                                          <p:val>
                                            <p:strVal val="#ppt_x"/>
                                          </p:val>
                                        </p:tav>
                                        <p:tav tm="100000">
                                          <p:val>
                                            <p:strVal val="#ppt_x"/>
                                          </p:val>
                                        </p:tav>
                                      </p:tavLst>
                                    </p:anim>
                                    <p:anim calcmode="lin" valueType="num">
                                      <p:cBhvr additive="base">
                                        <p:cTn id="6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 presetClass="entr" presetSubtype="4" fill="hold" grpId="0" nodeType="clickEffect">
                                  <p:stCondLst>
                                    <p:cond delay="0"/>
                                  </p:stCondLst>
                                  <p:childTnLst>
                                    <p:set>
                                      <p:cBhvr>
                                        <p:cTn id="71" dur="1" fill="hold">
                                          <p:stCondLst>
                                            <p:cond delay="0"/>
                                          </p:stCondLst>
                                        </p:cTn>
                                        <p:tgtEl>
                                          <p:spTgt spid="17"/>
                                        </p:tgtEl>
                                        <p:attrNameLst>
                                          <p:attrName>style.visibility</p:attrName>
                                        </p:attrNameLst>
                                      </p:cBhvr>
                                      <p:to>
                                        <p:strVal val="visible"/>
                                      </p:to>
                                    </p:set>
                                    <p:anim calcmode="lin" valueType="num">
                                      <p:cBhvr additive="base">
                                        <p:cTn id="72" dur="500" fill="hold"/>
                                        <p:tgtEl>
                                          <p:spTgt spid="17"/>
                                        </p:tgtEl>
                                        <p:attrNameLst>
                                          <p:attrName>ppt_x</p:attrName>
                                        </p:attrNameLst>
                                      </p:cBhvr>
                                      <p:tavLst>
                                        <p:tav tm="0">
                                          <p:val>
                                            <p:strVal val="#ppt_x"/>
                                          </p:val>
                                        </p:tav>
                                        <p:tav tm="100000">
                                          <p:val>
                                            <p:strVal val="#ppt_x"/>
                                          </p:val>
                                        </p:tav>
                                      </p:tavLst>
                                    </p:anim>
                                    <p:anim calcmode="lin" valueType="num">
                                      <p:cBhvr additive="base">
                                        <p:cTn id="73"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2" presetClass="entr" presetSubtype="4" fill="hold" nodeType="clickEffect">
                                  <p:stCondLst>
                                    <p:cond delay="0"/>
                                  </p:stCondLst>
                                  <p:childTnLst>
                                    <p:set>
                                      <p:cBhvr>
                                        <p:cTn id="77" dur="1" fill="hold">
                                          <p:stCondLst>
                                            <p:cond delay="0"/>
                                          </p:stCondLst>
                                        </p:cTn>
                                        <p:tgtEl>
                                          <p:spTgt spid="8"/>
                                        </p:tgtEl>
                                        <p:attrNameLst>
                                          <p:attrName>style.visibility</p:attrName>
                                        </p:attrNameLst>
                                      </p:cBhvr>
                                      <p:to>
                                        <p:strVal val="visible"/>
                                      </p:to>
                                    </p:set>
                                    <p:anim calcmode="lin" valueType="num">
                                      <p:cBhvr additive="base">
                                        <p:cTn id="78" dur="500" fill="hold"/>
                                        <p:tgtEl>
                                          <p:spTgt spid="8"/>
                                        </p:tgtEl>
                                        <p:attrNameLst>
                                          <p:attrName>ppt_x</p:attrName>
                                        </p:attrNameLst>
                                      </p:cBhvr>
                                      <p:tavLst>
                                        <p:tav tm="0">
                                          <p:val>
                                            <p:strVal val="#ppt_x"/>
                                          </p:val>
                                        </p:tav>
                                        <p:tav tm="100000">
                                          <p:val>
                                            <p:strVal val="#ppt_x"/>
                                          </p:val>
                                        </p:tav>
                                      </p:tavLst>
                                    </p:anim>
                                    <p:anim calcmode="lin" valueType="num">
                                      <p:cBhvr additive="base">
                                        <p:cTn id="7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2" presetClass="entr" presetSubtype="4" fill="hold" nodeType="clickEffect">
                                  <p:stCondLst>
                                    <p:cond delay="0"/>
                                  </p:stCondLst>
                                  <p:childTnLst>
                                    <p:set>
                                      <p:cBhvr>
                                        <p:cTn id="83" dur="1" fill="hold">
                                          <p:stCondLst>
                                            <p:cond delay="0"/>
                                          </p:stCondLst>
                                        </p:cTn>
                                        <p:tgtEl>
                                          <p:spTgt spid="26"/>
                                        </p:tgtEl>
                                        <p:attrNameLst>
                                          <p:attrName>style.visibility</p:attrName>
                                        </p:attrNameLst>
                                      </p:cBhvr>
                                      <p:to>
                                        <p:strVal val="visible"/>
                                      </p:to>
                                    </p:set>
                                    <p:anim calcmode="lin" valueType="num">
                                      <p:cBhvr additive="base">
                                        <p:cTn id="84" dur="500" fill="hold"/>
                                        <p:tgtEl>
                                          <p:spTgt spid="26"/>
                                        </p:tgtEl>
                                        <p:attrNameLst>
                                          <p:attrName>ppt_x</p:attrName>
                                        </p:attrNameLst>
                                      </p:cBhvr>
                                      <p:tavLst>
                                        <p:tav tm="0">
                                          <p:val>
                                            <p:strVal val="#ppt_x"/>
                                          </p:val>
                                        </p:tav>
                                        <p:tav tm="100000">
                                          <p:val>
                                            <p:strVal val="#ppt_x"/>
                                          </p:val>
                                        </p:tav>
                                      </p:tavLst>
                                    </p:anim>
                                    <p:anim calcmode="lin" valueType="num">
                                      <p:cBhvr additive="base">
                                        <p:cTn id="85"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1" presetClass="entr" presetSubtype="0" fill="hold" grpId="0" nodeType="clickEffect">
                                  <p:stCondLst>
                                    <p:cond delay="0"/>
                                  </p:stCondLst>
                                  <p:childTnLst>
                                    <p:set>
                                      <p:cBhvr>
                                        <p:cTn id="89" dur="1" fill="hold">
                                          <p:stCondLst>
                                            <p:cond delay="0"/>
                                          </p:stCondLst>
                                        </p:cTn>
                                        <p:tgtEl>
                                          <p:spTgt spid="13"/>
                                        </p:tgtEl>
                                        <p:attrNameLst>
                                          <p:attrName>style.visibility</p:attrName>
                                        </p:attrNameLst>
                                      </p:cBhvr>
                                      <p:to>
                                        <p:strVal val="visible"/>
                                      </p:to>
                                    </p:set>
                                  </p:childTnLst>
                                </p:cTn>
                              </p:par>
                            </p:childTnLst>
                          </p:cTn>
                        </p:par>
                      </p:childTnLst>
                    </p:cTn>
                  </p:par>
                  <p:par>
                    <p:cTn id="90" fill="hold">
                      <p:stCondLst>
                        <p:cond delay="indefinite"/>
                      </p:stCondLst>
                      <p:childTnLst>
                        <p:par>
                          <p:cTn id="91" fill="hold">
                            <p:stCondLst>
                              <p:cond delay="0"/>
                            </p:stCondLst>
                            <p:childTnLst>
                              <p:par>
                                <p:cTn id="92" presetID="2" presetClass="entr" presetSubtype="4" fill="hold" grpId="0" nodeType="clickEffect">
                                  <p:stCondLst>
                                    <p:cond delay="0"/>
                                  </p:stCondLst>
                                  <p:childTnLst>
                                    <p:set>
                                      <p:cBhvr>
                                        <p:cTn id="93" dur="1" fill="hold">
                                          <p:stCondLst>
                                            <p:cond delay="0"/>
                                          </p:stCondLst>
                                        </p:cTn>
                                        <p:tgtEl>
                                          <p:spTgt spid="18"/>
                                        </p:tgtEl>
                                        <p:attrNameLst>
                                          <p:attrName>style.visibility</p:attrName>
                                        </p:attrNameLst>
                                      </p:cBhvr>
                                      <p:to>
                                        <p:strVal val="visible"/>
                                      </p:to>
                                    </p:set>
                                    <p:anim calcmode="lin" valueType="num">
                                      <p:cBhvr additive="base">
                                        <p:cTn id="94" dur="500" fill="hold"/>
                                        <p:tgtEl>
                                          <p:spTgt spid="18"/>
                                        </p:tgtEl>
                                        <p:attrNameLst>
                                          <p:attrName>ppt_x</p:attrName>
                                        </p:attrNameLst>
                                      </p:cBhvr>
                                      <p:tavLst>
                                        <p:tav tm="0">
                                          <p:val>
                                            <p:strVal val="#ppt_x"/>
                                          </p:val>
                                        </p:tav>
                                        <p:tav tm="100000">
                                          <p:val>
                                            <p:strVal val="#ppt_x"/>
                                          </p:val>
                                        </p:tav>
                                      </p:tavLst>
                                    </p:anim>
                                    <p:anim calcmode="lin" valueType="num">
                                      <p:cBhvr additive="base">
                                        <p:cTn id="95"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96" fill="hold">
                      <p:stCondLst>
                        <p:cond delay="indefinite"/>
                      </p:stCondLst>
                      <p:childTnLst>
                        <p:par>
                          <p:cTn id="97" fill="hold">
                            <p:stCondLst>
                              <p:cond delay="0"/>
                            </p:stCondLst>
                            <p:childTnLst>
                              <p:par>
                                <p:cTn id="98" presetID="2" presetClass="entr" presetSubtype="4" fill="hold" grpId="0" nodeType="clickEffect">
                                  <p:stCondLst>
                                    <p:cond delay="0"/>
                                  </p:stCondLst>
                                  <p:childTnLst>
                                    <p:set>
                                      <p:cBhvr>
                                        <p:cTn id="99" dur="1" fill="hold">
                                          <p:stCondLst>
                                            <p:cond delay="0"/>
                                          </p:stCondLst>
                                        </p:cTn>
                                        <p:tgtEl>
                                          <p:spTgt spid="19"/>
                                        </p:tgtEl>
                                        <p:attrNameLst>
                                          <p:attrName>style.visibility</p:attrName>
                                        </p:attrNameLst>
                                      </p:cBhvr>
                                      <p:to>
                                        <p:strVal val="visible"/>
                                      </p:to>
                                    </p:set>
                                    <p:anim calcmode="lin" valueType="num">
                                      <p:cBhvr additive="base">
                                        <p:cTn id="100" dur="500" fill="hold"/>
                                        <p:tgtEl>
                                          <p:spTgt spid="19"/>
                                        </p:tgtEl>
                                        <p:attrNameLst>
                                          <p:attrName>ppt_x</p:attrName>
                                        </p:attrNameLst>
                                      </p:cBhvr>
                                      <p:tavLst>
                                        <p:tav tm="0">
                                          <p:val>
                                            <p:strVal val="#ppt_x"/>
                                          </p:val>
                                        </p:tav>
                                        <p:tav tm="100000">
                                          <p:val>
                                            <p:strVal val="#ppt_x"/>
                                          </p:val>
                                        </p:tav>
                                      </p:tavLst>
                                    </p:anim>
                                    <p:anim calcmode="lin" valueType="num">
                                      <p:cBhvr additive="base">
                                        <p:cTn id="101"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ID="2" presetClass="entr" presetSubtype="4" fill="hold" grpId="0" nodeType="clickEffect">
                                  <p:stCondLst>
                                    <p:cond delay="0"/>
                                  </p:stCondLst>
                                  <p:childTnLst>
                                    <p:set>
                                      <p:cBhvr>
                                        <p:cTn id="105" dur="1" fill="hold">
                                          <p:stCondLst>
                                            <p:cond delay="0"/>
                                          </p:stCondLst>
                                        </p:cTn>
                                        <p:tgtEl>
                                          <p:spTgt spid="10"/>
                                        </p:tgtEl>
                                        <p:attrNameLst>
                                          <p:attrName>style.visibility</p:attrName>
                                        </p:attrNameLst>
                                      </p:cBhvr>
                                      <p:to>
                                        <p:strVal val="visible"/>
                                      </p:to>
                                    </p:set>
                                    <p:anim calcmode="lin" valueType="num">
                                      <p:cBhvr additive="base">
                                        <p:cTn id="106" dur="500" fill="hold"/>
                                        <p:tgtEl>
                                          <p:spTgt spid="10"/>
                                        </p:tgtEl>
                                        <p:attrNameLst>
                                          <p:attrName>ppt_x</p:attrName>
                                        </p:attrNameLst>
                                      </p:cBhvr>
                                      <p:tavLst>
                                        <p:tav tm="0">
                                          <p:val>
                                            <p:strVal val="#ppt_x"/>
                                          </p:val>
                                        </p:tav>
                                        <p:tav tm="100000">
                                          <p:val>
                                            <p:strVal val="#ppt_x"/>
                                          </p:val>
                                        </p:tav>
                                      </p:tavLst>
                                    </p:anim>
                                    <p:anim calcmode="lin" valueType="num">
                                      <p:cBhvr additive="base">
                                        <p:cTn id="10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1" presetClass="entr" presetSubtype="0" fill="hold" grpId="0" nodeType="clickEffect">
                                  <p:stCondLst>
                                    <p:cond delay="0"/>
                                  </p:stCondLst>
                                  <p:childTnLst>
                                    <p:set>
                                      <p:cBhvr>
                                        <p:cTn id="111" dur="1" fill="hold">
                                          <p:stCondLst>
                                            <p:cond delay="0"/>
                                          </p:stCondLst>
                                        </p:cTn>
                                        <p:tgtEl>
                                          <p:spTgt spid="9"/>
                                        </p:tgtEl>
                                        <p:attrNameLst>
                                          <p:attrName>style.visibility</p:attrName>
                                        </p:attrNameLst>
                                      </p:cBhvr>
                                      <p:to>
                                        <p:strVal val="visible"/>
                                      </p:to>
                                    </p:set>
                                  </p:childTnLst>
                                </p:cTn>
                              </p:par>
                            </p:childTnLst>
                          </p:cTn>
                        </p:par>
                      </p:childTnLst>
                    </p:cTn>
                  </p:par>
                  <p:par>
                    <p:cTn id="112" fill="hold">
                      <p:stCondLst>
                        <p:cond delay="indefinite"/>
                      </p:stCondLst>
                      <p:childTnLst>
                        <p:par>
                          <p:cTn id="113" fill="hold">
                            <p:stCondLst>
                              <p:cond delay="0"/>
                            </p:stCondLst>
                            <p:childTnLst>
                              <p:par>
                                <p:cTn id="114" presetID="2" presetClass="entr" presetSubtype="4" fill="hold" grpId="0" nodeType="clickEffect">
                                  <p:stCondLst>
                                    <p:cond delay="0"/>
                                  </p:stCondLst>
                                  <p:childTnLst>
                                    <p:set>
                                      <p:cBhvr>
                                        <p:cTn id="115" dur="1" fill="hold">
                                          <p:stCondLst>
                                            <p:cond delay="0"/>
                                          </p:stCondLst>
                                        </p:cTn>
                                        <p:tgtEl>
                                          <p:spTgt spid="14"/>
                                        </p:tgtEl>
                                        <p:attrNameLst>
                                          <p:attrName>style.visibility</p:attrName>
                                        </p:attrNameLst>
                                      </p:cBhvr>
                                      <p:to>
                                        <p:strVal val="visible"/>
                                      </p:to>
                                    </p:set>
                                    <p:anim calcmode="lin" valueType="num">
                                      <p:cBhvr additive="base">
                                        <p:cTn id="116" dur="500" fill="hold"/>
                                        <p:tgtEl>
                                          <p:spTgt spid="14"/>
                                        </p:tgtEl>
                                        <p:attrNameLst>
                                          <p:attrName>ppt_x</p:attrName>
                                        </p:attrNameLst>
                                      </p:cBhvr>
                                      <p:tavLst>
                                        <p:tav tm="0">
                                          <p:val>
                                            <p:strVal val="#ppt_x"/>
                                          </p:val>
                                        </p:tav>
                                        <p:tav tm="100000">
                                          <p:val>
                                            <p:strVal val="#ppt_x"/>
                                          </p:val>
                                        </p:tav>
                                      </p:tavLst>
                                    </p:anim>
                                    <p:anim calcmode="lin" valueType="num">
                                      <p:cBhvr additive="base">
                                        <p:cTn id="117" dur="500" fill="hold"/>
                                        <p:tgtEl>
                                          <p:spTgt spid="14"/>
                                        </p:tgtEl>
                                        <p:attrNameLst>
                                          <p:attrName>ppt_y</p:attrName>
                                        </p:attrNameLst>
                                      </p:cBhvr>
                                      <p:tavLst>
                                        <p:tav tm="0">
                                          <p:val>
                                            <p:strVal val="1+#ppt_h/2"/>
                                          </p:val>
                                        </p:tav>
                                        <p:tav tm="100000">
                                          <p:val>
                                            <p:strVal val="#ppt_y"/>
                                          </p:val>
                                        </p:tav>
                                      </p:tavLst>
                                    </p:anim>
                                  </p:childTnLst>
                                </p:cTn>
                              </p:par>
                              <p:par>
                                <p:cTn id="118" presetID="2" presetClass="entr" presetSubtype="4" fill="hold" grpId="0" nodeType="withEffect">
                                  <p:stCondLst>
                                    <p:cond delay="0"/>
                                  </p:stCondLst>
                                  <p:childTnLst>
                                    <p:set>
                                      <p:cBhvr>
                                        <p:cTn id="119" dur="1" fill="hold">
                                          <p:stCondLst>
                                            <p:cond delay="0"/>
                                          </p:stCondLst>
                                        </p:cTn>
                                        <p:tgtEl>
                                          <p:spTgt spid="20"/>
                                        </p:tgtEl>
                                        <p:attrNameLst>
                                          <p:attrName>style.visibility</p:attrName>
                                        </p:attrNameLst>
                                      </p:cBhvr>
                                      <p:to>
                                        <p:strVal val="visible"/>
                                      </p:to>
                                    </p:set>
                                    <p:anim calcmode="lin" valueType="num">
                                      <p:cBhvr additive="base">
                                        <p:cTn id="120" dur="500" fill="hold"/>
                                        <p:tgtEl>
                                          <p:spTgt spid="20"/>
                                        </p:tgtEl>
                                        <p:attrNameLst>
                                          <p:attrName>ppt_x</p:attrName>
                                        </p:attrNameLst>
                                      </p:cBhvr>
                                      <p:tavLst>
                                        <p:tav tm="0">
                                          <p:val>
                                            <p:strVal val="#ppt_x"/>
                                          </p:val>
                                        </p:tav>
                                        <p:tav tm="100000">
                                          <p:val>
                                            <p:strVal val="#ppt_x"/>
                                          </p:val>
                                        </p:tav>
                                      </p:tavLst>
                                    </p:anim>
                                    <p:anim calcmode="lin" valueType="num">
                                      <p:cBhvr additive="base">
                                        <p:cTn id="121"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122" fill="hold">
                      <p:stCondLst>
                        <p:cond delay="indefinite"/>
                      </p:stCondLst>
                      <p:childTnLst>
                        <p:par>
                          <p:cTn id="123" fill="hold">
                            <p:stCondLst>
                              <p:cond delay="0"/>
                            </p:stCondLst>
                            <p:childTnLst>
                              <p:par>
                                <p:cTn id="124" presetID="1" presetClass="entr" presetSubtype="0" fill="hold" nodeType="clickEffect">
                                  <p:stCondLst>
                                    <p:cond delay="0"/>
                                  </p:stCondLst>
                                  <p:childTnLst>
                                    <p:set>
                                      <p:cBhvr>
                                        <p:cTn id="125" dur="1" fill="hold">
                                          <p:stCondLst>
                                            <p:cond delay="0"/>
                                          </p:stCondLst>
                                        </p:cTn>
                                        <p:tgtEl>
                                          <p:spTgt spid="11"/>
                                        </p:tgtEl>
                                        <p:attrNameLst>
                                          <p:attrName>style.visibility</p:attrName>
                                        </p:attrNameLst>
                                      </p:cBhvr>
                                      <p:to>
                                        <p:strVal val="visible"/>
                                      </p:to>
                                    </p:set>
                                  </p:childTnLst>
                                </p:cTn>
                              </p:par>
                            </p:childTnLst>
                          </p:cTn>
                        </p:par>
                      </p:childTnLst>
                    </p:cTn>
                  </p:par>
                  <p:par>
                    <p:cTn id="126" fill="hold">
                      <p:stCondLst>
                        <p:cond delay="indefinite"/>
                      </p:stCondLst>
                      <p:childTnLst>
                        <p:par>
                          <p:cTn id="127" fill="hold">
                            <p:stCondLst>
                              <p:cond delay="0"/>
                            </p:stCondLst>
                            <p:childTnLst>
                              <p:par>
                                <p:cTn id="128" presetID="2" presetClass="entr" presetSubtype="4" fill="hold" grpId="0" nodeType="clickEffect">
                                  <p:stCondLst>
                                    <p:cond delay="0"/>
                                  </p:stCondLst>
                                  <p:childTnLst>
                                    <p:set>
                                      <p:cBhvr>
                                        <p:cTn id="129" dur="1" fill="hold">
                                          <p:stCondLst>
                                            <p:cond delay="0"/>
                                          </p:stCondLst>
                                        </p:cTn>
                                        <p:tgtEl>
                                          <p:spTgt spid="21"/>
                                        </p:tgtEl>
                                        <p:attrNameLst>
                                          <p:attrName>style.visibility</p:attrName>
                                        </p:attrNameLst>
                                      </p:cBhvr>
                                      <p:to>
                                        <p:strVal val="visible"/>
                                      </p:to>
                                    </p:set>
                                    <p:anim calcmode="lin" valueType="num">
                                      <p:cBhvr additive="base">
                                        <p:cTn id="130" dur="500" fill="hold"/>
                                        <p:tgtEl>
                                          <p:spTgt spid="21"/>
                                        </p:tgtEl>
                                        <p:attrNameLst>
                                          <p:attrName>ppt_x</p:attrName>
                                        </p:attrNameLst>
                                      </p:cBhvr>
                                      <p:tavLst>
                                        <p:tav tm="0">
                                          <p:val>
                                            <p:strVal val="#ppt_x"/>
                                          </p:val>
                                        </p:tav>
                                        <p:tav tm="100000">
                                          <p:val>
                                            <p:strVal val="#ppt_x"/>
                                          </p:val>
                                        </p:tav>
                                      </p:tavLst>
                                    </p:anim>
                                    <p:anim calcmode="lin" valueType="num">
                                      <p:cBhvr additive="base">
                                        <p:cTn id="131"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5" grpId="0" bldLvl="0" animBg="1"/>
      <p:bldP spid="15" grpId="0"/>
      <p:bldP spid="23" grpId="0"/>
      <p:bldP spid="25" grpId="0"/>
      <p:bldP spid="6" grpId="0" bldLvl="0" animBg="1"/>
      <p:bldP spid="7" grpId="0" bldLvl="0" animBg="1"/>
      <p:bldP spid="13" grpId="0" bldLvl="0" animBg="1"/>
      <p:bldP spid="18" grpId="0"/>
      <p:bldP spid="19" grpId="0"/>
      <p:bldP spid="10" grpId="0" bldLvl="0" animBg="1"/>
      <p:bldP spid="9" grpId="0" bldLvl="0" animBg="1"/>
      <p:bldP spid="14" grpId="0" bldLvl="0" animBg="1"/>
      <p:bldP spid="20" grpId="0"/>
      <p:bldP spid="21" grpId="0"/>
      <p:bldP spid="2" grpId="0"/>
      <p:bldP spid="22" grpId="0"/>
      <p:bldP spid="24" grpId="0"/>
      <p:bldP spid="12" grpId="0" bldLvl="0" animBg="1"/>
      <p:bldP spid="17" grpId="0" bldLvl="0" animBg="1"/>
      <p:bldP spid="2253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bwMode="auto">
      <p:bgPr>
        <a:solidFill>
          <a:schemeClr val="tx2"/>
        </a:solidFill>
        <a:effectLst/>
      </p:bgPr>
    </p:bg>
    <p:spTree>
      <p:nvGrpSpPr>
        <p:cNvPr id="1" name=""/>
        <p:cNvGrpSpPr/>
        <p:nvPr/>
      </p:nvGrpSpPr>
      <p:grpSpPr>
        <a:xfrm>
          <a:off x="0" y="0"/>
          <a:ext cx="0" cy="0"/>
          <a:chOff x="0" y="0"/>
          <a:chExt cx="0" cy="0"/>
        </a:xfrm>
      </p:grpSpPr>
      <p:pic>
        <p:nvPicPr>
          <p:cNvPr id="28674" name="Picture 2"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57200"/>
            <a:ext cx="28575" cy="19050"/>
          </a:xfrm>
          <a:prstGeom prst="rect">
            <a:avLst/>
          </a:prstGeom>
          <a:noFill/>
          <a:ln w="9525">
            <a:noFill/>
            <a:miter lim="800000"/>
            <a:headEnd/>
            <a:tailEnd/>
          </a:ln>
        </p:spPr>
      </p:pic>
      <p:pic>
        <p:nvPicPr>
          <p:cNvPr id="28675" name="Picture 1" descr="学科网(www.zxxk.com)--国内最大的教育资源门户，提供试卷、教案、课件、论文、素材及各类教学资源下载，还有大量而丰富的教学相关资讯！"/>
          <p:cNvPicPr>
            <a:picLocks noChangeAspect="1" noChangeArrowheads="1"/>
          </p:cNvPicPr>
          <p:nvPr/>
        </p:nvPicPr>
        <p:blipFill>
          <a:blip r:embed="rId1"/>
          <a:srcRect/>
          <a:stretch>
            <a:fillRect/>
          </a:stretch>
        </p:blipFill>
        <p:spPr bwMode="auto">
          <a:xfrm>
            <a:off x="0" y="476250"/>
            <a:ext cx="28575" cy="19050"/>
          </a:xfrm>
          <a:prstGeom prst="rect">
            <a:avLst/>
          </a:prstGeom>
          <a:noFill/>
          <a:ln w="9525">
            <a:noFill/>
            <a:miter lim="800000"/>
            <a:headEnd/>
            <a:tailEnd/>
          </a:ln>
        </p:spPr>
      </p:pic>
      <p:grpSp>
        <p:nvGrpSpPr>
          <p:cNvPr id="28676" name="组合 34"/>
          <p:cNvGrpSpPr/>
          <p:nvPr/>
        </p:nvGrpSpPr>
        <p:grpSpPr bwMode="auto">
          <a:xfrm>
            <a:off x="9305925" y="1101725"/>
            <a:ext cx="39060438" cy="5094288"/>
            <a:chOff x="150" y="1180"/>
            <a:chExt cx="61513" cy="8024"/>
          </a:xfrm>
        </p:grpSpPr>
        <p:grpSp>
          <p:nvGrpSpPr>
            <p:cNvPr id="28677" name="组合 4"/>
            <p:cNvGrpSpPr/>
            <p:nvPr/>
          </p:nvGrpSpPr>
          <p:grpSpPr bwMode="auto">
            <a:xfrm>
              <a:off x="150" y="1388"/>
              <a:ext cx="5232" cy="7815"/>
              <a:chOff x="150" y="1388"/>
              <a:chExt cx="5232" cy="7815"/>
            </a:xfrm>
          </p:grpSpPr>
          <p:pic>
            <p:nvPicPr>
              <p:cNvPr id="28678" name="Picture 6" descr="C:\Users\Administrator\Desktop\0312_339847.jpg"/>
              <p:cNvPicPr>
                <a:picLocks noChangeAspect="1" noChangeArrowheads="1"/>
              </p:cNvPicPr>
              <p:nvPr/>
            </p:nvPicPr>
            <p:blipFill>
              <a:blip r:embed="rId2"/>
              <a:srcRect/>
              <a:stretch>
                <a:fillRect/>
              </a:stretch>
            </p:blipFill>
            <p:spPr bwMode="auto">
              <a:xfrm>
                <a:off x="150" y="1388"/>
                <a:ext cx="5232" cy="6508"/>
              </a:xfrm>
              <a:prstGeom prst="rect">
                <a:avLst/>
              </a:prstGeom>
              <a:noFill/>
              <a:ln w="9525">
                <a:noFill/>
                <a:miter lim="800000"/>
                <a:headEnd/>
                <a:tailEnd/>
              </a:ln>
            </p:spPr>
          </p:pic>
          <p:sp>
            <p:nvSpPr>
              <p:cNvPr id="28679" name="文本框 3"/>
              <p:cNvSpPr txBox="1">
                <a:spLocks noChangeArrowheads="1"/>
              </p:cNvSpPr>
              <p:nvPr/>
            </p:nvSpPr>
            <p:spPr bwMode="auto">
              <a:xfrm>
                <a:off x="1125" y="8319"/>
                <a:ext cx="4257" cy="885"/>
              </a:xfrm>
              <a:prstGeom prst="rect">
                <a:avLst/>
              </a:prstGeom>
              <a:noFill/>
              <a:ln w="9525">
                <a:noFill/>
                <a:miter lim="800000"/>
              </a:ln>
            </p:spPr>
            <p:txBody>
              <a:bodyPr>
                <a:spAutoFit/>
              </a:bodyPr>
              <a:lstStyle/>
              <a:p>
                <a:r>
                  <a:rPr lang="zh-CN" altLang="en-US" sz="3600">
                    <a:solidFill>
                      <a:srgbClr val="FFFF00"/>
                    </a:solidFill>
                    <a:latin typeface="黑体" panose="02010609060101010101" pitchFamily="49" charset="-122"/>
                    <a:ea typeface="黑体" panose="02010609060101010101" pitchFamily="49" charset="-122"/>
                  </a:rPr>
                  <a:t>奕䜣</a:t>
                </a:r>
                <a:endParaRPr lang="zh-CN" altLang="en-US" sz="3600">
                  <a:solidFill>
                    <a:srgbClr val="FFFF00"/>
                  </a:solidFill>
                  <a:latin typeface="黑体" panose="02010609060101010101" pitchFamily="49" charset="-122"/>
                  <a:ea typeface="黑体" panose="02010609060101010101" pitchFamily="49" charset="-122"/>
                </a:endParaRPr>
              </a:p>
            </p:txBody>
          </p:sp>
        </p:grpSp>
        <p:grpSp>
          <p:nvGrpSpPr>
            <p:cNvPr id="28680" name="组合 16"/>
            <p:cNvGrpSpPr/>
            <p:nvPr/>
          </p:nvGrpSpPr>
          <p:grpSpPr bwMode="auto">
            <a:xfrm>
              <a:off x="5382" y="1388"/>
              <a:ext cx="4714" cy="7815"/>
              <a:chOff x="5382" y="1388"/>
              <a:chExt cx="4714" cy="7815"/>
            </a:xfrm>
          </p:grpSpPr>
          <p:pic>
            <p:nvPicPr>
              <p:cNvPr id="28681" name="Picture 3" descr="C:\Users\Administrator\Desktop\W020141103295202470572.jpg"/>
              <p:cNvPicPr>
                <a:picLocks noChangeAspect="1" noChangeArrowheads="1"/>
              </p:cNvPicPr>
              <p:nvPr/>
            </p:nvPicPr>
            <p:blipFill>
              <a:blip r:embed="rId3"/>
              <a:srcRect/>
              <a:stretch>
                <a:fillRect/>
              </a:stretch>
            </p:blipFill>
            <p:spPr bwMode="auto">
              <a:xfrm>
                <a:off x="5382" y="1388"/>
                <a:ext cx="4715" cy="6508"/>
              </a:xfrm>
              <a:prstGeom prst="rect">
                <a:avLst/>
              </a:prstGeom>
              <a:noFill/>
              <a:ln w="9525">
                <a:noFill/>
                <a:miter lim="800000"/>
                <a:headEnd/>
                <a:tailEnd/>
              </a:ln>
            </p:spPr>
          </p:pic>
          <p:sp>
            <p:nvSpPr>
              <p:cNvPr id="28682" name="文本框 5"/>
              <p:cNvSpPr txBox="1">
                <a:spLocks noChangeArrowheads="1"/>
              </p:cNvSpPr>
              <p:nvPr/>
            </p:nvSpPr>
            <p:spPr bwMode="auto">
              <a:xfrm>
                <a:off x="5840" y="8319"/>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曾国藩</a:t>
                </a:r>
                <a:endParaRPr lang="zh-CN" altLang="zh-CN" sz="3600">
                  <a:solidFill>
                    <a:srgbClr val="FFFF00"/>
                  </a:solidFill>
                  <a:latin typeface="黑体" panose="02010609060101010101" pitchFamily="49" charset="-122"/>
                  <a:ea typeface="黑体" panose="02010609060101010101" pitchFamily="49" charset="-122"/>
                </a:endParaRPr>
              </a:p>
            </p:txBody>
          </p:sp>
        </p:grpSp>
        <p:grpSp>
          <p:nvGrpSpPr>
            <p:cNvPr id="28683" name="组合 8"/>
            <p:cNvGrpSpPr/>
            <p:nvPr/>
          </p:nvGrpSpPr>
          <p:grpSpPr bwMode="auto">
            <a:xfrm>
              <a:off x="10228" y="1388"/>
              <a:ext cx="5078" cy="7816"/>
              <a:chOff x="10228" y="1388"/>
              <a:chExt cx="5078" cy="7816"/>
            </a:xfrm>
          </p:grpSpPr>
          <p:pic>
            <p:nvPicPr>
              <p:cNvPr id="28684" name="Picture 2" descr="C:\Users\Administrator\Desktop\145386.jpg"/>
              <p:cNvPicPr>
                <a:picLocks noChangeAspect="1" noChangeArrowheads="1"/>
              </p:cNvPicPr>
              <p:nvPr/>
            </p:nvPicPr>
            <p:blipFill>
              <a:blip r:embed="rId4"/>
              <a:srcRect/>
              <a:stretch>
                <a:fillRect/>
              </a:stretch>
            </p:blipFill>
            <p:spPr bwMode="auto">
              <a:xfrm>
                <a:off x="10228" y="1388"/>
                <a:ext cx="5078" cy="6642"/>
              </a:xfrm>
              <a:prstGeom prst="rect">
                <a:avLst/>
              </a:prstGeom>
              <a:noFill/>
              <a:ln w="9525">
                <a:noFill/>
                <a:miter lim="800000"/>
                <a:headEnd/>
                <a:tailEnd/>
              </a:ln>
            </p:spPr>
          </p:pic>
          <p:sp>
            <p:nvSpPr>
              <p:cNvPr id="28685" name="文本框 6"/>
              <p:cNvSpPr txBox="1">
                <a:spLocks noChangeArrowheads="1"/>
              </p:cNvSpPr>
              <p:nvPr/>
            </p:nvSpPr>
            <p:spPr bwMode="auto">
              <a:xfrm>
                <a:off x="10507" y="8319"/>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李鸿章</a:t>
                </a:r>
                <a:endParaRPr lang="zh-CN" altLang="zh-CN" sz="3600">
                  <a:solidFill>
                    <a:srgbClr val="FFFF00"/>
                  </a:solidFill>
                  <a:latin typeface="黑体" panose="02010609060101010101" pitchFamily="49" charset="-122"/>
                  <a:ea typeface="黑体" panose="02010609060101010101" pitchFamily="49" charset="-122"/>
                </a:endParaRPr>
              </a:p>
            </p:txBody>
          </p:sp>
        </p:grpSp>
        <p:grpSp>
          <p:nvGrpSpPr>
            <p:cNvPr id="28686" name="组合 9"/>
            <p:cNvGrpSpPr/>
            <p:nvPr/>
          </p:nvGrpSpPr>
          <p:grpSpPr bwMode="auto">
            <a:xfrm>
              <a:off x="15175" y="1388"/>
              <a:ext cx="4976" cy="7815"/>
              <a:chOff x="15175" y="1388"/>
              <a:chExt cx="4976" cy="7815"/>
            </a:xfrm>
          </p:grpSpPr>
          <p:pic>
            <p:nvPicPr>
              <p:cNvPr id="28687" name="Picture 4" descr="C:\Users\Administrator\Desktop\00c1c8eae7de3a8d64a7327c3e189eca.jpg"/>
              <p:cNvPicPr>
                <a:picLocks noChangeAspect="1" noChangeArrowheads="1"/>
              </p:cNvPicPr>
              <p:nvPr/>
            </p:nvPicPr>
            <p:blipFill>
              <a:blip r:embed="rId5"/>
              <a:srcRect/>
              <a:stretch>
                <a:fillRect/>
              </a:stretch>
            </p:blipFill>
            <p:spPr bwMode="auto">
              <a:xfrm>
                <a:off x="15175" y="1388"/>
                <a:ext cx="4976" cy="6508"/>
              </a:xfrm>
              <a:prstGeom prst="rect">
                <a:avLst/>
              </a:prstGeom>
              <a:noFill/>
              <a:ln w="9525">
                <a:noFill/>
                <a:miter lim="800000"/>
                <a:headEnd/>
                <a:tailEnd/>
              </a:ln>
            </p:spPr>
          </p:pic>
          <p:sp>
            <p:nvSpPr>
              <p:cNvPr id="28688" name="文本框 7"/>
              <p:cNvSpPr txBox="1">
                <a:spLocks noChangeArrowheads="1"/>
              </p:cNvSpPr>
              <p:nvPr/>
            </p:nvSpPr>
            <p:spPr bwMode="auto">
              <a:xfrm>
                <a:off x="15894" y="8319"/>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左宗棠</a:t>
                </a:r>
                <a:endParaRPr lang="zh-CN" altLang="zh-CN" sz="3600">
                  <a:solidFill>
                    <a:srgbClr val="FFFF00"/>
                  </a:solidFill>
                  <a:latin typeface="黑体" panose="02010609060101010101" pitchFamily="49" charset="-122"/>
                  <a:ea typeface="黑体" panose="02010609060101010101" pitchFamily="49" charset="-122"/>
                </a:endParaRPr>
              </a:p>
            </p:txBody>
          </p:sp>
        </p:grpSp>
        <p:grpSp>
          <p:nvGrpSpPr>
            <p:cNvPr id="28689" name="组合 15"/>
            <p:cNvGrpSpPr/>
            <p:nvPr/>
          </p:nvGrpSpPr>
          <p:grpSpPr bwMode="auto">
            <a:xfrm>
              <a:off x="20151" y="1255"/>
              <a:ext cx="5312" cy="7808"/>
              <a:chOff x="20151" y="1255"/>
              <a:chExt cx="5312" cy="7808"/>
            </a:xfrm>
          </p:grpSpPr>
          <p:pic>
            <p:nvPicPr>
              <p:cNvPr id="28690" name="Picture 5" descr="H:\t01b5e1a9b6b4abdd5c.jpg"/>
              <p:cNvPicPr>
                <a:picLocks noChangeAspect="1" noChangeArrowheads="1"/>
              </p:cNvPicPr>
              <p:nvPr/>
            </p:nvPicPr>
            <p:blipFill>
              <a:blip r:embed="rId6"/>
              <a:srcRect/>
              <a:stretch>
                <a:fillRect/>
              </a:stretch>
            </p:blipFill>
            <p:spPr bwMode="auto">
              <a:xfrm>
                <a:off x="20151" y="1255"/>
                <a:ext cx="5312" cy="6573"/>
              </a:xfrm>
              <a:prstGeom prst="rect">
                <a:avLst/>
              </a:prstGeom>
              <a:noFill/>
              <a:ln w="9525">
                <a:noFill/>
                <a:miter lim="800000"/>
                <a:headEnd/>
                <a:tailEnd/>
              </a:ln>
            </p:spPr>
          </p:pic>
          <p:sp>
            <p:nvSpPr>
              <p:cNvPr id="28691" name="文本框 10"/>
              <p:cNvSpPr txBox="1">
                <a:spLocks noChangeArrowheads="1"/>
              </p:cNvSpPr>
              <p:nvPr/>
            </p:nvSpPr>
            <p:spPr bwMode="auto">
              <a:xfrm>
                <a:off x="20678" y="8179"/>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张之洞</a:t>
                </a:r>
                <a:endParaRPr lang="zh-CN" altLang="zh-CN" sz="3600">
                  <a:solidFill>
                    <a:srgbClr val="FFFF00"/>
                  </a:solidFill>
                  <a:latin typeface="黑体" panose="02010609060101010101" pitchFamily="49" charset="-122"/>
                  <a:ea typeface="黑体" panose="02010609060101010101" pitchFamily="49" charset="-122"/>
                </a:endParaRPr>
              </a:p>
            </p:txBody>
          </p:sp>
        </p:grpSp>
        <p:grpSp>
          <p:nvGrpSpPr>
            <p:cNvPr id="28692" name="组合 14"/>
            <p:cNvGrpSpPr/>
            <p:nvPr/>
          </p:nvGrpSpPr>
          <p:grpSpPr bwMode="auto">
            <a:xfrm>
              <a:off x="25463" y="1255"/>
              <a:ext cx="5138" cy="7699"/>
              <a:chOff x="25463" y="1255"/>
              <a:chExt cx="5138" cy="7699"/>
            </a:xfrm>
          </p:grpSpPr>
          <p:pic>
            <p:nvPicPr>
              <p:cNvPr id="28693" name="Picture 5" descr="康有为"/>
              <p:cNvPicPr>
                <a:picLocks noChangeAspect="1" noChangeArrowheads="1"/>
              </p:cNvPicPr>
              <p:nvPr/>
            </p:nvPicPr>
            <p:blipFill>
              <a:blip r:embed="rId7"/>
              <a:srcRect/>
              <a:stretch>
                <a:fillRect/>
              </a:stretch>
            </p:blipFill>
            <p:spPr bwMode="auto">
              <a:xfrm>
                <a:off x="25463" y="1255"/>
                <a:ext cx="5139" cy="6516"/>
              </a:xfrm>
              <a:prstGeom prst="rect">
                <a:avLst/>
              </a:prstGeom>
              <a:noFill/>
              <a:ln w="9525">
                <a:noFill/>
                <a:miter lim="800000"/>
                <a:headEnd/>
                <a:tailEnd/>
              </a:ln>
            </p:spPr>
          </p:pic>
          <p:sp>
            <p:nvSpPr>
              <p:cNvPr id="28694" name="文本框 11"/>
              <p:cNvSpPr txBox="1">
                <a:spLocks noChangeArrowheads="1"/>
              </p:cNvSpPr>
              <p:nvPr/>
            </p:nvSpPr>
            <p:spPr bwMode="auto">
              <a:xfrm>
                <a:off x="26345" y="8070"/>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康有为</a:t>
                </a:r>
                <a:endParaRPr lang="zh-CN" altLang="zh-CN" sz="3600">
                  <a:solidFill>
                    <a:srgbClr val="FFFF00"/>
                  </a:solidFill>
                  <a:latin typeface="黑体" panose="02010609060101010101" pitchFamily="49" charset="-122"/>
                  <a:ea typeface="黑体" panose="02010609060101010101" pitchFamily="49" charset="-122"/>
                </a:endParaRPr>
              </a:p>
            </p:txBody>
          </p:sp>
        </p:grpSp>
        <p:grpSp>
          <p:nvGrpSpPr>
            <p:cNvPr id="28695" name="组合 13"/>
            <p:cNvGrpSpPr/>
            <p:nvPr/>
          </p:nvGrpSpPr>
          <p:grpSpPr bwMode="auto">
            <a:xfrm>
              <a:off x="30602" y="1254"/>
              <a:ext cx="4869" cy="7810"/>
              <a:chOff x="30602" y="1254"/>
              <a:chExt cx="4869" cy="7810"/>
            </a:xfrm>
          </p:grpSpPr>
          <p:pic>
            <p:nvPicPr>
              <p:cNvPr id="28696" name="Picture 9" descr="梁启超"/>
              <p:cNvPicPr>
                <a:picLocks noChangeAspect="1" noChangeArrowheads="1"/>
              </p:cNvPicPr>
              <p:nvPr/>
            </p:nvPicPr>
            <p:blipFill>
              <a:blip r:embed="rId8"/>
              <a:srcRect/>
              <a:stretch>
                <a:fillRect/>
              </a:stretch>
            </p:blipFill>
            <p:spPr bwMode="auto">
              <a:xfrm>
                <a:off x="30602" y="1254"/>
                <a:ext cx="4733" cy="6517"/>
              </a:xfrm>
              <a:prstGeom prst="rect">
                <a:avLst/>
              </a:prstGeom>
              <a:noFill/>
              <a:ln w="9525">
                <a:noFill/>
                <a:miter lim="800000"/>
                <a:headEnd/>
                <a:tailEnd/>
              </a:ln>
            </p:spPr>
          </p:pic>
          <p:sp>
            <p:nvSpPr>
              <p:cNvPr id="28697" name="文本框 12"/>
              <p:cNvSpPr txBox="1">
                <a:spLocks noChangeArrowheads="1"/>
              </p:cNvSpPr>
              <p:nvPr/>
            </p:nvSpPr>
            <p:spPr bwMode="auto">
              <a:xfrm>
                <a:off x="31214" y="8179"/>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梁启超</a:t>
                </a:r>
                <a:endParaRPr lang="zh-CN" altLang="zh-CN" sz="3600">
                  <a:solidFill>
                    <a:srgbClr val="FFFF00"/>
                  </a:solidFill>
                  <a:latin typeface="黑体" panose="02010609060101010101" pitchFamily="49" charset="-122"/>
                  <a:ea typeface="黑体" panose="02010609060101010101" pitchFamily="49" charset="-122"/>
                </a:endParaRPr>
              </a:p>
            </p:txBody>
          </p:sp>
        </p:grpSp>
        <p:grpSp>
          <p:nvGrpSpPr>
            <p:cNvPr id="28698" name="组合 18"/>
            <p:cNvGrpSpPr/>
            <p:nvPr/>
          </p:nvGrpSpPr>
          <p:grpSpPr bwMode="auto">
            <a:xfrm>
              <a:off x="39954" y="1180"/>
              <a:ext cx="5064" cy="7824"/>
              <a:chOff x="35471" y="1239"/>
              <a:chExt cx="5064" cy="7824"/>
            </a:xfrm>
          </p:grpSpPr>
          <p:pic>
            <p:nvPicPr>
              <p:cNvPr id="28699" name="图片 2" descr="新文档 2020-02-19 10.03.59_7"/>
              <p:cNvPicPr>
                <a:picLocks noChangeAspect="1" noChangeArrowheads="1"/>
              </p:cNvPicPr>
              <p:nvPr/>
            </p:nvPicPr>
            <p:blipFill>
              <a:blip r:embed="rId9"/>
              <a:srcRect b="9511"/>
              <a:stretch>
                <a:fillRect/>
              </a:stretch>
            </p:blipFill>
            <p:spPr bwMode="auto">
              <a:xfrm>
                <a:off x="35471" y="1239"/>
                <a:ext cx="5064" cy="6549"/>
              </a:xfrm>
              <a:prstGeom prst="rect">
                <a:avLst/>
              </a:prstGeom>
              <a:noFill/>
              <a:ln w="9525">
                <a:noFill/>
                <a:miter lim="800000"/>
                <a:headEnd/>
                <a:tailEnd/>
              </a:ln>
            </p:spPr>
          </p:pic>
          <p:sp>
            <p:nvSpPr>
              <p:cNvPr id="28700" name="文本框 17"/>
              <p:cNvSpPr txBox="1">
                <a:spLocks noChangeArrowheads="1"/>
              </p:cNvSpPr>
              <p:nvPr/>
            </p:nvSpPr>
            <p:spPr bwMode="auto">
              <a:xfrm>
                <a:off x="36051" y="8179"/>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邓世昌</a:t>
                </a:r>
                <a:endParaRPr lang="zh-CN" altLang="zh-CN" sz="3600">
                  <a:solidFill>
                    <a:srgbClr val="FFFF00"/>
                  </a:solidFill>
                  <a:latin typeface="黑体" panose="02010609060101010101" pitchFamily="49" charset="-122"/>
                  <a:ea typeface="黑体" panose="02010609060101010101" pitchFamily="49" charset="-122"/>
                </a:endParaRPr>
              </a:p>
            </p:txBody>
          </p:sp>
        </p:grpSp>
        <p:grpSp>
          <p:nvGrpSpPr>
            <p:cNvPr id="28701" name="组合 21"/>
            <p:cNvGrpSpPr/>
            <p:nvPr/>
          </p:nvGrpSpPr>
          <p:grpSpPr bwMode="auto">
            <a:xfrm>
              <a:off x="35239" y="1216"/>
              <a:ext cx="4714" cy="7738"/>
              <a:chOff x="35239" y="1216"/>
              <a:chExt cx="4714" cy="7738"/>
            </a:xfrm>
          </p:grpSpPr>
          <p:pic>
            <p:nvPicPr>
              <p:cNvPr id="28702" name="图片 19"/>
              <p:cNvPicPr>
                <a:picLocks noChangeAspect="1" noChangeArrowheads="1"/>
              </p:cNvPicPr>
              <p:nvPr/>
            </p:nvPicPr>
            <p:blipFill>
              <a:blip r:embed="rId10"/>
              <a:srcRect/>
              <a:stretch>
                <a:fillRect/>
              </a:stretch>
            </p:blipFill>
            <p:spPr bwMode="auto">
              <a:xfrm>
                <a:off x="35239" y="1216"/>
                <a:ext cx="4715" cy="6513"/>
              </a:xfrm>
              <a:prstGeom prst="rect">
                <a:avLst/>
              </a:prstGeom>
              <a:noFill/>
              <a:ln w="9525">
                <a:noFill/>
                <a:miter lim="800000"/>
                <a:headEnd/>
                <a:tailEnd/>
              </a:ln>
            </p:spPr>
          </p:pic>
          <p:sp>
            <p:nvSpPr>
              <p:cNvPr id="28703" name="文本框 20"/>
              <p:cNvSpPr txBox="1">
                <a:spLocks noChangeArrowheads="1"/>
              </p:cNvSpPr>
              <p:nvPr/>
            </p:nvSpPr>
            <p:spPr bwMode="auto">
              <a:xfrm>
                <a:off x="35697" y="8070"/>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谭嗣同</a:t>
                </a:r>
                <a:endParaRPr lang="zh-CN" altLang="zh-CN" sz="3600">
                  <a:solidFill>
                    <a:srgbClr val="FFFF00"/>
                  </a:solidFill>
                  <a:latin typeface="黑体" panose="02010609060101010101" pitchFamily="49" charset="-122"/>
                  <a:ea typeface="黑体" panose="02010609060101010101" pitchFamily="49" charset="-122"/>
                </a:endParaRPr>
              </a:p>
            </p:txBody>
          </p:sp>
        </p:grpSp>
        <p:grpSp>
          <p:nvGrpSpPr>
            <p:cNvPr id="28704" name="组合 24"/>
            <p:cNvGrpSpPr/>
            <p:nvPr/>
          </p:nvGrpSpPr>
          <p:grpSpPr bwMode="auto">
            <a:xfrm>
              <a:off x="43800" y="1208"/>
              <a:ext cx="4969" cy="7747"/>
              <a:chOff x="43800" y="1208"/>
              <a:chExt cx="4969" cy="7747"/>
            </a:xfrm>
          </p:grpSpPr>
          <p:pic>
            <p:nvPicPr>
              <p:cNvPr id="28705" name="图片 22"/>
              <p:cNvPicPr>
                <a:picLocks noChangeAspect="1" noChangeArrowheads="1"/>
              </p:cNvPicPr>
              <p:nvPr/>
            </p:nvPicPr>
            <p:blipFill>
              <a:blip r:embed="rId11" cstate="print"/>
              <a:srcRect/>
              <a:stretch>
                <a:fillRect/>
              </a:stretch>
            </p:blipFill>
            <p:spPr bwMode="auto">
              <a:xfrm>
                <a:off x="43800" y="1208"/>
                <a:ext cx="4969" cy="6583"/>
              </a:xfrm>
              <a:prstGeom prst="rect">
                <a:avLst/>
              </a:prstGeom>
              <a:noFill/>
              <a:ln w="9525">
                <a:noFill/>
                <a:miter lim="800000"/>
                <a:headEnd/>
                <a:tailEnd/>
              </a:ln>
            </p:spPr>
          </p:pic>
          <p:sp>
            <p:nvSpPr>
              <p:cNvPr id="28706" name="文本框 23"/>
              <p:cNvSpPr txBox="1">
                <a:spLocks noChangeArrowheads="1"/>
              </p:cNvSpPr>
              <p:nvPr/>
            </p:nvSpPr>
            <p:spPr bwMode="auto">
              <a:xfrm>
                <a:off x="44156" y="8070"/>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丁汝昌</a:t>
                </a:r>
                <a:endParaRPr lang="zh-CN" altLang="zh-CN" sz="3600">
                  <a:solidFill>
                    <a:srgbClr val="FFFF00"/>
                  </a:solidFill>
                  <a:latin typeface="黑体" panose="02010609060101010101" pitchFamily="49" charset="-122"/>
                  <a:ea typeface="黑体" panose="02010609060101010101" pitchFamily="49" charset="-122"/>
                </a:endParaRPr>
              </a:p>
            </p:txBody>
          </p:sp>
        </p:grpSp>
        <p:grpSp>
          <p:nvGrpSpPr>
            <p:cNvPr id="28707" name="组合 27"/>
            <p:cNvGrpSpPr/>
            <p:nvPr/>
          </p:nvGrpSpPr>
          <p:grpSpPr bwMode="auto">
            <a:xfrm>
              <a:off x="48634" y="1294"/>
              <a:ext cx="4535" cy="7553"/>
              <a:chOff x="48634" y="1294"/>
              <a:chExt cx="4535" cy="7553"/>
            </a:xfrm>
          </p:grpSpPr>
          <p:pic>
            <p:nvPicPr>
              <p:cNvPr id="28708" name="图片 25"/>
              <p:cNvPicPr>
                <a:picLocks noChangeAspect="1" noChangeArrowheads="1"/>
              </p:cNvPicPr>
              <p:nvPr/>
            </p:nvPicPr>
            <p:blipFill>
              <a:blip r:embed="rId12"/>
              <a:srcRect/>
              <a:stretch>
                <a:fillRect/>
              </a:stretch>
            </p:blipFill>
            <p:spPr bwMode="auto">
              <a:xfrm>
                <a:off x="48634" y="1294"/>
                <a:ext cx="3938" cy="6439"/>
              </a:xfrm>
              <a:prstGeom prst="rect">
                <a:avLst/>
              </a:prstGeom>
              <a:noFill/>
              <a:ln w="9525">
                <a:noFill/>
                <a:miter lim="800000"/>
                <a:headEnd/>
                <a:tailEnd/>
              </a:ln>
            </p:spPr>
          </p:pic>
          <p:sp>
            <p:nvSpPr>
              <p:cNvPr id="28709" name="文本框 26"/>
              <p:cNvSpPr txBox="1">
                <a:spLocks noChangeArrowheads="1"/>
              </p:cNvSpPr>
              <p:nvPr/>
            </p:nvSpPr>
            <p:spPr bwMode="auto">
              <a:xfrm>
                <a:off x="48913" y="7963"/>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徐邦道</a:t>
                </a:r>
                <a:endParaRPr lang="zh-CN" altLang="zh-CN" sz="3600">
                  <a:solidFill>
                    <a:srgbClr val="FFFF00"/>
                  </a:solidFill>
                  <a:latin typeface="黑体" panose="02010609060101010101" pitchFamily="49" charset="-122"/>
                  <a:ea typeface="黑体" panose="02010609060101010101" pitchFamily="49" charset="-122"/>
                </a:endParaRPr>
              </a:p>
            </p:txBody>
          </p:sp>
        </p:grpSp>
        <p:grpSp>
          <p:nvGrpSpPr>
            <p:cNvPr id="28710" name="组合 31"/>
            <p:cNvGrpSpPr/>
            <p:nvPr/>
          </p:nvGrpSpPr>
          <p:grpSpPr bwMode="auto">
            <a:xfrm>
              <a:off x="52572" y="1294"/>
              <a:ext cx="4646" cy="7553"/>
              <a:chOff x="52572" y="1294"/>
              <a:chExt cx="4646" cy="7553"/>
            </a:xfrm>
          </p:grpSpPr>
          <p:pic>
            <p:nvPicPr>
              <p:cNvPr id="28711" name="图片 28"/>
              <p:cNvPicPr>
                <a:picLocks noChangeAspect="1" noChangeArrowheads="1"/>
              </p:cNvPicPr>
              <p:nvPr/>
            </p:nvPicPr>
            <p:blipFill>
              <a:blip r:embed="rId13"/>
              <a:srcRect/>
              <a:stretch>
                <a:fillRect/>
              </a:stretch>
            </p:blipFill>
            <p:spPr bwMode="auto">
              <a:xfrm>
                <a:off x="52572" y="1294"/>
                <a:ext cx="4223" cy="6462"/>
              </a:xfrm>
              <a:prstGeom prst="rect">
                <a:avLst/>
              </a:prstGeom>
              <a:noFill/>
              <a:ln w="9525">
                <a:noFill/>
                <a:miter lim="800000"/>
                <a:headEnd/>
                <a:tailEnd/>
              </a:ln>
            </p:spPr>
          </p:pic>
          <p:sp>
            <p:nvSpPr>
              <p:cNvPr id="28712" name="文本框 30"/>
              <p:cNvSpPr txBox="1">
                <a:spLocks noChangeArrowheads="1"/>
              </p:cNvSpPr>
              <p:nvPr/>
            </p:nvSpPr>
            <p:spPr bwMode="auto">
              <a:xfrm>
                <a:off x="52962" y="7963"/>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左宝贵</a:t>
                </a:r>
                <a:endParaRPr lang="zh-CN" altLang="zh-CN" sz="3600">
                  <a:solidFill>
                    <a:srgbClr val="FFFF00"/>
                  </a:solidFill>
                  <a:latin typeface="黑体" panose="02010609060101010101" pitchFamily="49" charset="-122"/>
                  <a:ea typeface="黑体" panose="02010609060101010101" pitchFamily="49" charset="-122"/>
                </a:endParaRPr>
              </a:p>
            </p:txBody>
          </p:sp>
        </p:grpSp>
        <p:grpSp>
          <p:nvGrpSpPr>
            <p:cNvPr id="28713" name="组合 33"/>
            <p:cNvGrpSpPr/>
            <p:nvPr/>
          </p:nvGrpSpPr>
          <p:grpSpPr bwMode="auto">
            <a:xfrm>
              <a:off x="56795" y="1294"/>
              <a:ext cx="4868" cy="7553"/>
              <a:chOff x="56795" y="1294"/>
              <a:chExt cx="4868" cy="7553"/>
            </a:xfrm>
          </p:grpSpPr>
          <p:pic>
            <p:nvPicPr>
              <p:cNvPr id="28714" name="图片 1"/>
              <p:cNvPicPr>
                <a:picLocks noChangeAspect="1" noChangeArrowheads="1"/>
              </p:cNvPicPr>
              <p:nvPr/>
            </p:nvPicPr>
            <p:blipFill>
              <a:blip r:embed="rId14"/>
              <a:srcRect/>
              <a:stretch>
                <a:fillRect/>
              </a:stretch>
            </p:blipFill>
            <p:spPr bwMode="auto">
              <a:xfrm>
                <a:off x="56795" y="1294"/>
                <a:ext cx="4869" cy="6413"/>
              </a:xfrm>
              <a:prstGeom prst="rect">
                <a:avLst/>
              </a:prstGeom>
              <a:noFill/>
              <a:ln w="9525">
                <a:noFill/>
                <a:miter lim="800000"/>
                <a:headEnd/>
                <a:tailEnd/>
              </a:ln>
            </p:spPr>
          </p:pic>
          <p:sp>
            <p:nvSpPr>
              <p:cNvPr id="28715" name="文本框 32"/>
              <p:cNvSpPr txBox="1">
                <a:spLocks noChangeArrowheads="1"/>
              </p:cNvSpPr>
              <p:nvPr/>
            </p:nvSpPr>
            <p:spPr bwMode="auto">
              <a:xfrm>
                <a:off x="57407" y="7963"/>
                <a:ext cx="4257" cy="885"/>
              </a:xfrm>
              <a:prstGeom prst="rect">
                <a:avLst/>
              </a:prstGeom>
              <a:noFill/>
              <a:ln w="9525">
                <a:noFill/>
                <a:miter lim="800000"/>
              </a:ln>
            </p:spPr>
            <p:txBody>
              <a:bodyPr>
                <a:spAutoFit/>
              </a:bodyPr>
              <a:lstStyle/>
              <a:p>
                <a:r>
                  <a:rPr lang="zh-CN" altLang="zh-CN" sz="3600">
                    <a:solidFill>
                      <a:srgbClr val="FFFF00"/>
                    </a:solidFill>
                    <a:latin typeface="黑体" panose="02010609060101010101" pitchFamily="49" charset="-122"/>
                    <a:ea typeface="黑体" panose="02010609060101010101" pitchFamily="49" charset="-122"/>
                  </a:rPr>
                  <a:t>义和团</a:t>
                </a:r>
                <a:endParaRPr lang="zh-CN" altLang="zh-CN" sz="3600">
                  <a:solidFill>
                    <a:srgbClr val="FFFF00"/>
                  </a:solidFill>
                  <a:latin typeface="黑体" panose="02010609060101010101" pitchFamily="49" charset="-122"/>
                  <a:ea typeface="黑体" panose="02010609060101010101" pitchFamily="49" charset="-122"/>
                </a:endParaRPr>
              </a:p>
            </p:txBody>
          </p:sp>
        </p:grpSp>
      </p:grpSp>
      <p:pic>
        <p:nvPicPr>
          <p:cNvPr id="44" name="黎允文-An Elegy for Jinyiwei.wma">
            <a:hlinkClick r:id="" action="ppaction://media"/>
          </p:cNvPr>
          <p:cNvPicPr>
            <a:picLocks noRot="1" noChangeAspect="1"/>
          </p:cNvPicPr>
          <p:nvPr>
            <a:audioFile r:link="rId15"/>
            <p:extLst>
              <p:ext uri="{DAA4B4D4-6D71-4841-9C94-3DE7FCFB9230}">
                <p14:media xmlns:p14="http://schemas.microsoft.com/office/powerpoint/2010/main" r:link="rId16"/>
              </p:ext>
            </p:extLst>
          </p:nvPr>
        </p:nvPicPr>
        <p:blipFill>
          <a:blip r:embed="rId17"/>
          <a:stretch>
            <a:fillRect/>
          </a:stretch>
        </p:blipFill>
        <p:spPr>
          <a:xfrm>
            <a:off x="427355" y="6315710"/>
            <a:ext cx="203200" cy="203200"/>
          </a:xfrm>
          <a:prstGeom prst="rect">
            <a:avLst/>
          </a:prstGeom>
        </p:spPr>
      </p:pic>
      <p:pic>
        <p:nvPicPr>
          <p:cNvPr id="2" name="黎允文-An Elegy for Jinyiwei">
            <a:hlinkClick r:id="" action="ppaction://media"/>
          </p:cNvPr>
          <p:cNvPicPr/>
          <p:nvPr>
            <a:audioFile r:link="rId18"/>
            <p:extLst>
              <p:ext uri="{DAA4B4D4-6D71-4841-9C94-3DE7FCFB9230}">
                <p14:media xmlns:p14="http://schemas.microsoft.com/office/powerpoint/2010/main" r:embed="rId19"/>
              </p:ext>
            </p:extLst>
          </p:nvPr>
        </p:nvPicPr>
        <p:blipFill>
          <a:blip r:embed="rId20"/>
          <a:stretch>
            <a:fillRect/>
          </a:stretch>
        </p:blipFill>
        <p:spPr>
          <a:xfrm>
            <a:off x="219710" y="6238875"/>
            <a:ext cx="619125" cy="6191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35" presetClass="path" presetSubtype="0" fill="hold" nodeType="clickEffect">
                                  <p:stCondLst>
                                    <p:cond delay="0"/>
                                  </p:stCondLst>
                                  <p:childTnLst>
                                    <p:animMotion origin="layout" path="M -2.22222E-6 -4.44444E-6 L -4.29514 0.02362 " pathEditMode="relative" rAng="0" ptsTypes="AA">
                                      <p:cBhvr>
                                        <p:cTn id="10" dur="60000" fill="hold"/>
                                        <p:tgtEl>
                                          <p:spTgt spid="28676"/>
                                        </p:tgtEl>
                                        <p:attrNameLst>
                                          <p:attrName>ppt_x</p:attrName>
                                          <p:attrName>ppt_y</p:attrName>
                                        </p:attrNameLst>
                                      </p:cBhvr>
                                      <p:rCtr x="-2148" y="12"/>
                                    </p:animMotion>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11" fill="hold" display="0">
                  <p:stCondLst>
                    <p:cond delay="indefinite"/>
                  </p:stCondLst>
                  <p:endCondLst>
                    <p:cond evt="onNext" delay="0">
                      <p:tgtEl>
                        <p:sldTgt/>
                      </p:tgtEl>
                    </p:cond>
                    <p:cond evt="onPrev" delay="0">
                      <p:tgtEl>
                        <p:sldTgt/>
                      </p:tgtEl>
                    </p:cond>
                    <p:cond evt="onStopAudio" delay="0">
                      <p:tgtEl>
                        <p:sldTgt/>
                      </p:tgtEl>
                    </p:cond>
                  </p:endCondLst>
                </p:cTn>
                <p:tgtEl>
                  <p:spTgt spid="44"/>
                </p:tgtEl>
              </p:cMediaNode>
            </p:audio>
            <p:audio>
              <p:cMediaNode numSld="975" showWhenStopped="0">
                <p:cTn id="12" repeatCount="indefinite"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副标题 2"/>
          <p:cNvSpPr txBox="1"/>
          <p:nvPr/>
        </p:nvSpPr>
        <p:spPr>
          <a:xfrm>
            <a:off x="0" y="-635"/>
            <a:ext cx="9144000" cy="6859270"/>
          </a:xfrm>
          <a:prstGeom prst="rect">
            <a:avLst/>
          </a:prstGeom>
          <a:solidFill>
            <a:schemeClr val="bg2"/>
          </a:solidFill>
        </p:spPr>
        <p:txBody>
          <a:bodyPr>
            <a:normAutofit/>
          </a:bodyPr>
          <a:lstStyle>
            <a:lvl1pPr marL="342900" indent="-342900" algn="l" defTabSz="457200" rtl="0" eaLnBrk="1" latinLnBrk="0" hangingPunct="1">
              <a:spcBef>
                <a:spcPts val="1000"/>
              </a:spcBef>
              <a:spcAft>
                <a:spcPts val="0"/>
              </a:spcAft>
              <a:buClr>
                <a:schemeClr val="accent1"/>
              </a:buClr>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9pPr>
          </a:lstStyle>
          <a:p>
            <a:pPr marL="0" indent="0">
              <a:buNone/>
            </a:pPr>
            <a:endParaRPr lang="zh-CN" altLang="en-US" sz="2400" b="1" dirty="0">
              <a:solidFill>
                <a:schemeClr val="bg1"/>
              </a:solidFill>
              <a:latin typeface="宋体" panose="02010600030101010101" pitchFamily="2" charset="-122"/>
              <a:ea typeface="宋体" panose="02010600030101010101" pitchFamily="2" charset="-122"/>
            </a:endParaRPr>
          </a:p>
        </p:txBody>
      </p:sp>
      <p:sp>
        <p:nvSpPr>
          <p:cNvPr id="8" name="副标题 2"/>
          <p:cNvSpPr txBox="1"/>
          <p:nvPr/>
        </p:nvSpPr>
        <p:spPr>
          <a:xfrm>
            <a:off x="1831815" y="2567144"/>
            <a:ext cx="6684575" cy="2068241"/>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50000"/>
              </a:lnSpc>
            </a:pPr>
            <a:r>
              <a:rPr lang="zh-CN" altLang="en-US" sz="3000" b="1" dirty="0">
                <a:solidFill>
                  <a:schemeClr val="bg1"/>
                </a:solidFill>
                <a:latin typeface="宋体" panose="02010600030101010101" pitchFamily="2" charset="-122"/>
                <a:ea typeface="宋体" panose="02010600030101010101" pitchFamily="2" charset="-122"/>
              </a:rPr>
              <a:t>制作</a:t>
            </a:r>
            <a:r>
              <a:rPr lang="zh-CN" altLang="en-US" sz="3000" b="1" dirty="0" smtClean="0">
                <a:solidFill>
                  <a:schemeClr val="bg1"/>
                </a:solidFill>
                <a:latin typeface="宋体" panose="02010600030101010101" pitchFamily="2" charset="-122"/>
                <a:ea typeface="宋体" panose="02010600030101010101" pitchFamily="2" charset="-122"/>
              </a:rPr>
              <a:t>单位：山东省济南第十四中学</a:t>
            </a:r>
            <a:endParaRPr lang="zh-CN" altLang="en-US" sz="3000" b="1" dirty="0" smtClean="0">
              <a:solidFill>
                <a:schemeClr val="bg1"/>
              </a:solidFill>
              <a:latin typeface="宋体" panose="02010600030101010101" pitchFamily="2" charset="-122"/>
              <a:ea typeface="宋体" panose="02010600030101010101" pitchFamily="2" charset="-122"/>
            </a:endParaRPr>
          </a:p>
          <a:p>
            <a:pPr algn="l">
              <a:lnSpc>
                <a:spcPct val="150000"/>
              </a:lnSpc>
            </a:pPr>
            <a:r>
              <a:rPr lang="zh-CN" altLang="en-US" sz="3000" b="1" dirty="0">
                <a:solidFill>
                  <a:schemeClr val="bg1"/>
                </a:solidFill>
                <a:latin typeface="宋体" panose="02010600030101010101" pitchFamily="2" charset="-122"/>
                <a:ea typeface="宋体" panose="02010600030101010101" pitchFamily="2" charset="-122"/>
              </a:rPr>
              <a:t>录制</a:t>
            </a:r>
            <a:r>
              <a:rPr lang="zh-CN" altLang="en-US" sz="3000" b="1" dirty="0" smtClean="0">
                <a:solidFill>
                  <a:schemeClr val="bg1"/>
                </a:solidFill>
                <a:latin typeface="宋体" panose="02010600030101010101" pitchFamily="2" charset="-122"/>
                <a:ea typeface="宋体" panose="02010600030101010101" pitchFamily="2" charset="-122"/>
              </a:rPr>
              <a:t>时间：</a:t>
            </a:r>
            <a:r>
              <a:rPr lang="en-US" altLang="zh-CN" sz="3000" b="1" dirty="0" smtClean="0">
                <a:solidFill>
                  <a:schemeClr val="bg1"/>
                </a:solidFill>
                <a:latin typeface="宋体" panose="02010600030101010101" pitchFamily="2" charset="-122"/>
                <a:ea typeface="宋体" panose="02010600030101010101" pitchFamily="2" charset="-122"/>
              </a:rPr>
              <a:t>2020</a:t>
            </a:r>
            <a:r>
              <a:rPr lang="zh-CN" altLang="en-US" sz="3000" b="1" dirty="0" smtClean="0">
                <a:solidFill>
                  <a:schemeClr val="bg1"/>
                </a:solidFill>
                <a:latin typeface="宋体" panose="02010600030101010101" pitchFamily="2" charset="-122"/>
                <a:ea typeface="宋体" panose="02010600030101010101" pitchFamily="2" charset="-122"/>
              </a:rPr>
              <a:t>年</a:t>
            </a:r>
            <a:r>
              <a:rPr lang="en-US" altLang="zh-CN" sz="3000" b="1" dirty="0" smtClean="0">
                <a:solidFill>
                  <a:schemeClr val="bg1"/>
                </a:solidFill>
                <a:latin typeface="宋体" panose="02010600030101010101" pitchFamily="2" charset="-122"/>
                <a:ea typeface="宋体" panose="02010600030101010101" pitchFamily="2" charset="-122"/>
              </a:rPr>
              <a:t>2</a:t>
            </a:r>
            <a:r>
              <a:rPr lang="zh-CN" altLang="en-US" sz="3000" b="1" dirty="0" smtClean="0">
                <a:solidFill>
                  <a:schemeClr val="bg1"/>
                </a:solidFill>
                <a:latin typeface="宋体" panose="02010600030101010101" pitchFamily="2" charset="-122"/>
                <a:ea typeface="宋体" panose="02010600030101010101" pitchFamily="2" charset="-122"/>
              </a:rPr>
              <a:t>月</a:t>
            </a:r>
            <a:endParaRPr lang="zh-CN" altLang="en-US" sz="3000" b="1" dirty="0">
              <a:solidFill>
                <a:schemeClr val="bg1"/>
              </a:solidFill>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3192463" y="1658938"/>
            <a:ext cx="5799137" cy="2209800"/>
          </a:xfrm>
        </p:spPr>
        <p:txBody>
          <a:bodyPr/>
          <a:lstStyle/>
          <a:p>
            <a:pPr algn="ctr" eaLnBrk="1" hangingPunct="1">
              <a:defRPr/>
            </a:pPr>
            <a:r>
              <a:rPr lang="zh-CN" altLang="zh-CN" sz="4800" b="1" noProof="1">
                <a:latin typeface="黑体" panose="02010609060101010101" pitchFamily="49" charset="-122"/>
                <a:ea typeface="黑体" panose="02010609060101010101" pitchFamily="49" charset="-122"/>
              </a:rPr>
              <a:t>近代化的早期探索与民族危机的加剧</a:t>
            </a:r>
            <a:br>
              <a:rPr lang="zh-CN" altLang="zh-CN" sz="4800" b="1" noProof="1">
                <a:latin typeface="黑体" panose="02010609060101010101" pitchFamily="49" charset="-122"/>
                <a:ea typeface="黑体" panose="02010609060101010101" pitchFamily="49" charset="-122"/>
              </a:rPr>
            </a:br>
            <a:endParaRPr lang="zh-CN" altLang="zh-CN" sz="4800" b="1" noProof="1">
              <a:latin typeface="黑体" panose="02010609060101010101" pitchFamily="49" charset="-122"/>
              <a:ea typeface="黑体" panose="02010609060101010101" pitchFamily="49" charset="-122"/>
            </a:endParaRPr>
          </a:p>
        </p:txBody>
      </p:sp>
      <p:sp>
        <p:nvSpPr>
          <p:cNvPr id="3" name="文本框 2"/>
          <p:cNvSpPr txBox="1">
            <a:spLocks noChangeArrowheads="1"/>
          </p:cNvSpPr>
          <p:nvPr/>
        </p:nvSpPr>
        <p:spPr bwMode="auto">
          <a:xfrm>
            <a:off x="387350" y="4317683"/>
            <a:ext cx="8162925" cy="875030"/>
          </a:xfrm>
          <a:prstGeom prst="rect">
            <a:avLst/>
          </a:prstGeom>
          <a:solidFill>
            <a:schemeClr val="bg1"/>
          </a:solidFill>
          <a:ln w="28575">
            <a:solidFill>
              <a:schemeClr val="bg2"/>
            </a:solidFill>
            <a:miter lim="800000"/>
          </a:ln>
        </p:spPr>
        <p:txBody>
          <a:bodyPr>
            <a:spAutoFit/>
          </a:bodyPr>
          <a:lstStyle/>
          <a:p>
            <a:pPr algn="ctr"/>
            <a:r>
              <a:rPr lang="en-US" altLang="en-US" sz="3200">
                <a:solidFill>
                  <a:schemeClr val="bg2"/>
                </a:solidFill>
                <a:latin typeface="黑体" panose="02010609060101010101" pitchFamily="49" charset="-122"/>
                <a:ea typeface="黑体" panose="02010609060101010101" pitchFamily="49" charset="-122"/>
                <a:sym typeface="宋体" panose="02010600030101010101" pitchFamily="2" charset="-122"/>
              </a:rPr>
              <a:t>近代化：</a:t>
            </a:r>
            <a:r>
              <a:rPr lang="en-US" altLang="en-US" sz="2800">
                <a:solidFill>
                  <a:schemeClr val="bg2"/>
                </a:solidFill>
                <a:latin typeface="楷体_GB2312" panose="02010609030101010101" pitchFamily="49" charset="-122"/>
                <a:ea typeface="楷体_GB2312" panose="02010609030101010101" pitchFamily="49" charset="-122"/>
                <a:cs typeface="楷体_GB2312" panose="02010609030101010101" pitchFamily="49" charset="-122"/>
                <a:sym typeface="宋体" panose="02010600030101010101" pitchFamily="2" charset="-122"/>
              </a:rPr>
              <a:t>资本主义化，它是中国向西方学习，寻求新出路的过程。</a:t>
            </a:r>
            <a:r>
              <a:rPr lang="en-US" altLang="en-US">
                <a:latin typeface="楷体_GB2312" panose="02010609030101010101" pitchFamily="49" charset="-122"/>
                <a:ea typeface="楷体_GB2312" panose="02010609030101010101" pitchFamily="49" charset="-122"/>
                <a:cs typeface="楷体_GB2312" panose="02010609030101010101" pitchFamily="49" charset="-122"/>
                <a:sym typeface="宋体" panose="02010600030101010101" pitchFamily="2" charset="-122"/>
              </a:rPr>
              <a:t>  </a:t>
            </a:r>
            <a:r>
              <a:rPr lang="en-US" altLang="en-US">
                <a:sym typeface="宋体" panose="02010600030101010101" pitchFamily="2" charset="-122"/>
              </a:rPr>
              <a:t>     </a:t>
            </a:r>
            <a:endParaRPr lang="en-US" altLang="en-US" sz="2800">
              <a:solidFill>
                <a:schemeClr val="bg2"/>
              </a:solidFill>
              <a:sym typeface="宋体" panose="02010600030101010101" pitchFamily="2" charset="-122"/>
            </a:endParaRPr>
          </a:p>
        </p:txBody>
      </p:sp>
      <p:sp>
        <p:nvSpPr>
          <p:cNvPr id="2" name="文本框 1"/>
          <p:cNvSpPr txBox="1">
            <a:spLocks noChangeArrowheads="1"/>
          </p:cNvSpPr>
          <p:nvPr/>
        </p:nvSpPr>
        <p:spPr bwMode="auto">
          <a:xfrm>
            <a:off x="3319463" y="3454400"/>
            <a:ext cx="4759325" cy="457200"/>
          </a:xfrm>
          <a:prstGeom prst="rect">
            <a:avLst/>
          </a:prstGeom>
          <a:noFill/>
          <a:ln w="9525">
            <a:noFill/>
            <a:miter lim="800000"/>
          </a:ln>
        </p:spPr>
        <p:txBody>
          <a:bodyPr>
            <a:spAutoFit/>
          </a:bodyPr>
          <a:lstStyle/>
          <a:p>
            <a:r>
              <a:rPr lang="en-US" altLang="zh-CN" sz="2800">
                <a:ln>
                  <a:solidFill>
                    <a:srgbClr val="FFFF00"/>
                  </a:solidFill>
                </a:ln>
                <a:solidFill>
                  <a:srgbClr val="FFFF00"/>
                </a:solidFill>
                <a:latin typeface="楷体_GB2312" panose="02010609030101010101" pitchFamily="49" charset="-122"/>
                <a:ea typeface="楷体_GB2312" panose="02010609030101010101" pitchFamily="49" charset="-122"/>
              </a:rPr>
              <a:t>19</a:t>
            </a:r>
            <a:r>
              <a:rPr lang="zh-CN" altLang="en-US" sz="2800">
                <a:ln>
                  <a:solidFill>
                    <a:srgbClr val="FFFF00"/>
                  </a:solidFill>
                </a:ln>
                <a:solidFill>
                  <a:srgbClr val="FFFF00"/>
                </a:solidFill>
                <a:latin typeface="楷体_GB2312" panose="02010609030101010101" pitchFamily="49" charset="-122"/>
                <a:ea typeface="楷体_GB2312" panose="02010609030101010101" pitchFamily="49" charset="-122"/>
              </a:rPr>
              <a:t>世纪</a:t>
            </a:r>
            <a:r>
              <a:rPr lang="en-US" altLang="zh-CN" sz="2800">
                <a:ln>
                  <a:solidFill>
                    <a:srgbClr val="FFFF00"/>
                  </a:solidFill>
                </a:ln>
                <a:solidFill>
                  <a:srgbClr val="FFFF00"/>
                </a:solidFill>
                <a:latin typeface="楷体_GB2312" panose="02010609030101010101" pitchFamily="49" charset="-122"/>
                <a:ea typeface="楷体_GB2312" panose="02010609030101010101" pitchFamily="49" charset="-122"/>
              </a:rPr>
              <a:t>60</a:t>
            </a:r>
            <a:r>
              <a:rPr lang="zh-CN" altLang="en-US" sz="2800">
                <a:ln>
                  <a:solidFill>
                    <a:srgbClr val="FFFF00"/>
                  </a:solidFill>
                </a:ln>
                <a:solidFill>
                  <a:srgbClr val="FFFF00"/>
                </a:solidFill>
                <a:latin typeface="楷体_GB2312" panose="02010609030101010101" pitchFamily="49" charset="-122"/>
                <a:ea typeface="楷体_GB2312" panose="02010609030101010101" pitchFamily="49" charset="-122"/>
              </a:rPr>
              <a:t>年代</a:t>
            </a:r>
            <a:r>
              <a:rPr lang="en-US" altLang="zh-CN" sz="2800">
                <a:ln>
                  <a:solidFill>
                    <a:srgbClr val="FFFF00"/>
                  </a:solidFill>
                </a:ln>
                <a:solidFill>
                  <a:srgbClr val="FFFF00"/>
                </a:solidFill>
                <a:latin typeface="楷体_GB2312" panose="02010609030101010101" pitchFamily="49" charset="-122"/>
                <a:ea typeface="楷体_GB2312" panose="02010609030101010101" pitchFamily="49" charset="-122"/>
              </a:rPr>
              <a:t>——20</a:t>
            </a:r>
            <a:r>
              <a:rPr lang="zh-CN" altLang="en-US" sz="2800">
                <a:ln>
                  <a:solidFill>
                    <a:srgbClr val="FFFF00"/>
                  </a:solidFill>
                </a:ln>
                <a:solidFill>
                  <a:srgbClr val="FFFF00"/>
                </a:solidFill>
                <a:latin typeface="楷体_GB2312" panose="02010609030101010101" pitchFamily="49" charset="-122"/>
                <a:ea typeface="楷体_GB2312" panose="02010609030101010101" pitchFamily="49" charset="-122"/>
              </a:rPr>
              <a:t>世纪初</a:t>
            </a:r>
            <a:endParaRPr lang="zh-CN" altLang="en-US" sz="2800">
              <a:ln>
                <a:solidFill>
                  <a:srgbClr val="FFFF00"/>
                </a:solidFill>
              </a:ln>
              <a:solidFill>
                <a:srgbClr val="FFFF00"/>
              </a:solidFill>
              <a:latin typeface="楷体_GB2312" panose="02010609030101010101" pitchFamily="49" charset="-122"/>
              <a:ea typeface="楷体_GB2312" panose="02010609030101010101" pitchFamily="49" charset="-122"/>
            </a:endParaRPr>
          </a:p>
        </p:txBody>
      </p:sp>
      <p:sp>
        <p:nvSpPr>
          <p:cNvPr id="4" name="文本框 3"/>
          <p:cNvSpPr txBox="1">
            <a:spLocks noChangeArrowheads="1"/>
          </p:cNvSpPr>
          <p:nvPr/>
        </p:nvSpPr>
        <p:spPr bwMode="auto">
          <a:xfrm>
            <a:off x="387350" y="5573078"/>
            <a:ext cx="8162925" cy="875030"/>
          </a:xfrm>
          <a:prstGeom prst="rect">
            <a:avLst/>
          </a:prstGeom>
          <a:solidFill>
            <a:schemeClr val="bg1"/>
          </a:solidFill>
          <a:ln w="28575">
            <a:solidFill>
              <a:schemeClr val="bg2"/>
            </a:solidFill>
            <a:miter lim="800000"/>
          </a:ln>
        </p:spPr>
        <p:txBody>
          <a:bodyPr>
            <a:spAutoFit/>
          </a:bodyPr>
          <a:lstStyle/>
          <a:p>
            <a:pPr algn="ctr"/>
            <a:r>
              <a:rPr lang="zh-CN" altLang="en-US" sz="3200">
                <a:solidFill>
                  <a:schemeClr val="bg2"/>
                </a:solidFill>
                <a:latin typeface="黑体" panose="02010609060101010101" pitchFamily="49" charset="-122"/>
                <a:ea typeface="黑体" panose="02010609060101010101" pitchFamily="49" charset="-122"/>
                <a:sym typeface="宋体" panose="02010600030101010101" pitchFamily="2" charset="-122"/>
              </a:rPr>
              <a:t>民族危机</a:t>
            </a:r>
            <a:r>
              <a:rPr lang="en-US" altLang="en-US" sz="3200">
                <a:solidFill>
                  <a:schemeClr val="bg2"/>
                </a:solidFill>
                <a:latin typeface="黑体" panose="02010609060101010101" pitchFamily="49" charset="-122"/>
                <a:ea typeface="黑体" panose="02010609060101010101" pitchFamily="49" charset="-122"/>
                <a:sym typeface="宋体" panose="02010600030101010101" pitchFamily="2" charset="-122"/>
              </a:rPr>
              <a:t>：</a:t>
            </a:r>
            <a:r>
              <a:rPr lang="zh-CN" altLang="en-US" sz="2800">
                <a:solidFill>
                  <a:schemeClr val="bg2"/>
                </a:solidFill>
                <a:latin typeface="楷体_GB2312" panose="02010609030101010101" pitchFamily="49" charset="-122"/>
                <a:ea typeface="楷体_GB2312" panose="02010609030101010101" pitchFamily="49" charset="-122"/>
                <a:cs typeface="楷体_GB2312" panose="02010609030101010101" pitchFamily="49" charset="-122"/>
                <a:sym typeface="宋体" panose="02010600030101010101" pitchFamily="2" charset="-122"/>
              </a:rPr>
              <a:t>外民族侵略颠覆把本民族逼上即将灭亡的境地</a:t>
            </a:r>
            <a:r>
              <a:rPr lang="en-US" altLang="en-US" sz="2800">
                <a:solidFill>
                  <a:schemeClr val="bg2"/>
                </a:solidFill>
                <a:latin typeface="楷体_GB2312" panose="02010609030101010101" pitchFamily="49" charset="-122"/>
                <a:ea typeface="楷体_GB2312" panose="02010609030101010101" pitchFamily="49" charset="-122"/>
                <a:cs typeface="楷体_GB2312" panose="02010609030101010101" pitchFamily="49" charset="-122"/>
                <a:sym typeface="宋体" panose="02010600030101010101" pitchFamily="2" charset="-122"/>
              </a:rPr>
              <a:t>   </a:t>
            </a:r>
            <a:r>
              <a:rPr lang="en-US" altLang="en-US" sz="2800" b="0">
                <a:solidFill>
                  <a:schemeClr val="bg2"/>
                </a:solidFill>
                <a:latin typeface="楷体_GB2312" panose="02010609030101010101" pitchFamily="49" charset="-122"/>
                <a:ea typeface="楷体_GB2312" panose="02010609030101010101" pitchFamily="49" charset="-122"/>
                <a:cs typeface="楷体_GB2312" panose="02010609030101010101" pitchFamily="49" charset="-122"/>
                <a:sym typeface="宋体" panose="02010600030101010101" pitchFamily="2" charset="-122"/>
              </a:rPr>
              <a:t>  </a:t>
            </a:r>
            <a:endParaRPr lang="en-US" altLang="en-US" sz="2800" b="0">
              <a:solidFill>
                <a:schemeClr val="bg2"/>
              </a:solidFill>
              <a:latin typeface="楷体_GB2312" panose="02010609030101010101" pitchFamily="49" charset="-122"/>
              <a:ea typeface="楷体_GB2312" panose="02010609030101010101" pitchFamily="49" charset="-122"/>
              <a:cs typeface="楷体_GB2312" panose="02010609030101010101" pitchFamily="49" charset="-122"/>
              <a:sym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100000">
                                          <p:val>
                                            <p:strVal val="#ppt_x"/>
                                          </p:val>
                                        </p:tav>
                                      </p:tavLst>
                                    </p:anim>
                                    <p:anim calcmode="lin" valueType="num">
                                      <p:cBhvr>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100000">
                                          <p:val>
                                            <p:strVal val="#ppt_x"/>
                                          </p:val>
                                        </p:tav>
                                      </p:tavLst>
                                    </p:anim>
                                    <p:anim calcmode="lin" valueType="num">
                                      <p:cBhvr>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 grpId="0"/>
      <p:bldP spid="4"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新文档 2020-02-19 10.03.59_1"/>
          <p:cNvPicPr>
            <a:picLocks noChangeAspect="1"/>
          </p:cNvPicPr>
          <p:nvPr/>
        </p:nvPicPr>
        <p:blipFill>
          <a:blip r:embed="rId1"/>
          <a:stretch>
            <a:fillRect/>
          </a:stretch>
        </p:blipFill>
        <p:spPr>
          <a:xfrm>
            <a:off x="2360295" y="195580"/>
            <a:ext cx="5715635" cy="6467475"/>
          </a:xfrm>
          <a:prstGeom prst="rect">
            <a:avLst/>
          </a:prstGeom>
        </p:spPr>
      </p:pic>
      <p:sp>
        <p:nvSpPr>
          <p:cNvPr id="3" name="椭圆 2"/>
          <p:cNvSpPr/>
          <p:nvPr/>
        </p:nvSpPr>
        <p:spPr>
          <a:xfrm>
            <a:off x="5401945" y="3175000"/>
            <a:ext cx="1066165" cy="355600"/>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anchor="t" anchorCtr="0" compatLnSpc="1"/>
          <a:lstStyle/>
          <a:p>
            <a:pPr marL="0" marR="0" indent="0" algn="ctr" defTabSz="914400" rtl="0" eaLnBrk="1" fontAlgn="base" latinLnBrk="0" hangingPunct="1">
              <a:lnSpc>
                <a:spcPct val="85000"/>
              </a:lnSpc>
              <a:spcBef>
                <a:spcPct val="50000"/>
              </a:spcBef>
              <a:spcAft>
                <a:spcPct val="0"/>
              </a:spcAft>
              <a:buClrTx/>
              <a:buSzTx/>
              <a:buFontTx/>
              <a:buNone/>
            </a:pPr>
            <a:r>
              <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rPr>
              <a:t> </a:t>
            </a:r>
            <a:endPar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endParaRPr>
          </a:p>
        </p:txBody>
      </p:sp>
      <p:sp>
        <p:nvSpPr>
          <p:cNvPr id="4" name="椭圆 3"/>
          <p:cNvSpPr/>
          <p:nvPr/>
        </p:nvSpPr>
        <p:spPr>
          <a:xfrm>
            <a:off x="5777230" y="3479165"/>
            <a:ext cx="1489710" cy="331470"/>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anchor="t" anchorCtr="0" compatLnSpc="1"/>
          <a:lstStyle/>
          <a:p>
            <a:pPr marL="0" marR="0" indent="0" algn="ctr" defTabSz="914400" rtl="0" eaLnBrk="1" fontAlgn="base" latinLnBrk="0" hangingPunct="1">
              <a:lnSpc>
                <a:spcPct val="85000"/>
              </a:lnSpc>
              <a:spcBef>
                <a:spcPct val="50000"/>
              </a:spcBef>
              <a:spcAft>
                <a:spcPct val="0"/>
              </a:spcAft>
              <a:buClrTx/>
              <a:buSzTx/>
              <a:buFontTx/>
              <a:buNone/>
            </a:pPr>
            <a:r>
              <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rPr>
              <a:t> </a:t>
            </a:r>
            <a:endPar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endParaRPr>
          </a:p>
        </p:txBody>
      </p:sp>
      <p:sp>
        <p:nvSpPr>
          <p:cNvPr id="5" name="椭圆 4"/>
          <p:cNvSpPr/>
          <p:nvPr/>
        </p:nvSpPr>
        <p:spPr>
          <a:xfrm>
            <a:off x="3992880" y="4711065"/>
            <a:ext cx="701675" cy="381635"/>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anchor="t" anchorCtr="0" compatLnSpc="1"/>
          <a:lstStyle/>
          <a:p>
            <a:pPr marL="0" marR="0" indent="0" algn="ctr" defTabSz="914400" rtl="0" eaLnBrk="1" fontAlgn="base" latinLnBrk="0" hangingPunct="1">
              <a:lnSpc>
                <a:spcPct val="85000"/>
              </a:lnSpc>
              <a:spcBef>
                <a:spcPct val="50000"/>
              </a:spcBef>
              <a:spcAft>
                <a:spcPct val="0"/>
              </a:spcAft>
              <a:buClrTx/>
              <a:buSzTx/>
              <a:buFontTx/>
              <a:buNone/>
            </a:pPr>
            <a:r>
              <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rPr>
              <a:t> </a:t>
            </a:r>
            <a:endPar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endParaRPr>
          </a:p>
        </p:txBody>
      </p:sp>
      <p:sp>
        <p:nvSpPr>
          <p:cNvPr id="6" name="椭圆 5"/>
          <p:cNvSpPr/>
          <p:nvPr/>
        </p:nvSpPr>
        <p:spPr>
          <a:xfrm>
            <a:off x="6072505" y="3810635"/>
            <a:ext cx="1388110" cy="406400"/>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anchor="t" anchorCtr="0" compatLnSpc="1"/>
          <a:lstStyle/>
          <a:p>
            <a:pPr marL="0" marR="0" indent="0" algn="ctr" defTabSz="914400" rtl="0" eaLnBrk="1" fontAlgn="base" latinLnBrk="0" hangingPunct="1">
              <a:lnSpc>
                <a:spcPct val="85000"/>
              </a:lnSpc>
              <a:spcBef>
                <a:spcPct val="50000"/>
              </a:spcBef>
              <a:spcAft>
                <a:spcPct val="0"/>
              </a:spcAft>
              <a:buClrTx/>
              <a:buSzTx/>
              <a:buFontTx/>
              <a:buNone/>
            </a:pPr>
            <a:r>
              <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rPr>
              <a:t> </a:t>
            </a:r>
            <a:endPar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endParaRPr>
          </a:p>
        </p:txBody>
      </p:sp>
      <p:sp>
        <p:nvSpPr>
          <p:cNvPr id="7" name="椭圆 6"/>
          <p:cNvSpPr/>
          <p:nvPr/>
        </p:nvSpPr>
        <p:spPr>
          <a:xfrm>
            <a:off x="5020310" y="5311775"/>
            <a:ext cx="1397000" cy="399415"/>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anchor="t" anchorCtr="0" compatLnSpc="1"/>
          <a:lstStyle/>
          <a:p>
            <a:pPr marL="0" marR="0" indent="0" algn="ctr" defTabSz="914400" rtl="0" eaLnBrk="1" fontAlgn="base" latinLnBrk="0" hangingPunct="1">
              <a:lnSpc>
                <a:spcPct val="85000"/>
              </a:lnSpc>
              <a:spcBef>
                <a:spcPct val="50000"/>
              </a:spcBef>
              <a:spcAft>
                <a:spcPct val="0"/>
              </a:spcAft>
              <a:buClrTx/>
              <a:buSzTx/>
              <a:buFontTx/>
              <a:buNone/>
            </a:pPr>
            <a:r>
              <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rPr>
              <a:t> </a:t>
            </a:r>
            <a:endPar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endParaRPr>
          </a:p>
        </p:txBody>
      </p:sp>
      <p:sp>
        <p:nvSpPr>
          <p:cNvPr id="8" name="椭圆 7"/>
          <p:cNvSpPr/>
          <p:nvPr/>
        </p:nvSpPr>
        <p:spPr>
          <a:xfrm>
            <a:off x="3048000" y="5092700"/>
            <a:ext cx="1320165" cy="381635"/>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anchor="t" anchorCtr="0" compatLnSpc="1"/>
          <a:lstStyle/>
          <a:p>
            <a:pPr marL="0" marR="0" indent="0" algn="ctr" defTabSz="914400" rtl="0" eaLnBrk="1" fontAlgn="base" latinLnBrk="0" hangingPunct="1">
              <a:lnSpc>
                <a:spcPct val="85000"/>
              </a:lnSpc>
              <a:spcBef>
                <a:spcPct val="50000"/>
              </a:spcBef>
              <a:spcAft>
                <a:spcPct val="0"/>
              </a:spcAft>
              <a:buClrTx/>
              <a:buSzTx/>
              <a:buFontTx/>
              <a:buNone/>
            </a:pPr>
            <a:r>
              <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rPr>
              <a:t> </a:t>
            </a:r>
            <a:endPar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endParaRPr>
          </a:p>
        </p:txBody>
      </p:sp>
      <p:sp>
        <p:nvSpPr>
          <p:cNvPr id="41992" name="Text Box 8"/>
          <p:cNvSpPr txBox="1">
            <a:spLocks noChangeArrowheads="1"/>
          </p:cNvSpPr>
          <p:nvPr/>
        </p:nvSpPr>
        <p:spPr bwMode="auto">
          <a:xfrm>
            <a:off x="245110" y="441960"/>
            <a:ext cx="1877060" cy="583565"/>
          </a:xfrm>
          <a:prstGeom prst="rect">
            <a:avLst/>
          </a:prstGeom>
          <a:noFill/>
          <a:ln w="38100">
            <a:solidFill>
              <a:srgbClr val="993300"/>
            </a:solidFill>
            <a:miter lim="800000"/>
          </a:ln>
          <a:effectLst/>
        </p:spPr>
        <p:txBody>
          <a:bodyPr wrap="square">
            <a:spAutoFit/>
          </a:bodyPr>
          <a:lstStyle/>
          <a:p>
            <a:pPr algn="ctr">
              <a:lnSpc>
                <a:spcPct val="100000"/>
              </a:lnSpc>
              <a:defRPr/>
            </a:pPr>
            <a:r>
              <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rPr>
              <a:t>单元概况</a:t>
            </a:r>
            <a:endParaRPr lang="zh-CN" altLang="en-US"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endParaRPr>
          </a:p>
        </p:txBody>
      </p:sp>
      <p:sp>
        <p:nvSpPr>
          <p:cNvPr id="10" name="椭圆 9"/>
          <p:cNvSpPr/>
          <p:nvPr/>
        </p:nvSpPr>
        <p:spPr>
          <a:xfrm>
            <a:off x="4918075" y="5711190"/>
            <a:ext cx="1388110" cy="406400"/>
          </a:xfrm>
          <a:prstGeom prst="ellipse">
            <a:avLst/>
          </a:prstGeom>
          <a:noFill/>
          <a:ln w="19050" cap="flat" cmpd="sng" algn="ctr">
            <a:solidFill>
              <a:srgbClr val="FF0000"/>
            </a:solidFill>
            <a:prstDash val="solid"/>
            <a:round/>
            <a:headEnd type="none" w="med" len="med"/>
            <a:tailEnd type="none" w="med" len="med"/>
          </a:ln>
        </p:spPr>
        <p:txBody>
          <a:bodyPr vert="horz" wrap="square" lIns="91440" tIns="45720" rIns="91440" bIns="45720" numCol="1" anchor="t" anchorCtr="0" compatLnSpc="1"/>
          <a:lstStyle/>
          <a:p>
            <a:pPr marL="0" marR="0" indent="0" algn="ctr" defTabSz="914400" rtl="0" eaLnBrk="1" fontAlgn="base" latinLnBrk="0" hangingPunct="1">
              <a:lnSpc>
                <a:spcPct val="85000"/>
              </a:lnSpc>
              <a:spcBef>
                <a:spcPct val="50000"/>
              </a:spcBef>
              <a:spcAft>
                <a:spcPct val="0"/>
              </a:spcAft>
              <a:buClrTx/>
              <a:buSzTx/>
              <a:buFontTx/>
              <a:buNone/>
            </a:pPr>
            <a:r>
              <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rPr>
              <a:t> </a:t>
            </a:r>
            <a:endParaRPr kumimoji="1" lang="en-US" altLang="zh-CN"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8" presetClass="entr" presetSubtype="12"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strips(downLeft)">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down)">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8" presetClass="entr" presetSubtype="12"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strips(downLeft)">
                                      <p:cBhvr>
                                        <p:cTn id="3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bwMode="auto">
      <p:bgPr>
        <a:solidFill>
          <a:srgbClr val="000000"/>
        </a:solidFill>
        <a:effectLst/>
      </p:bgPr>
    </p:bg>
    <p:spTree>
      <p:nvGrpSpPr>
        <p:cNvPr id="1" name=""/>
        <p:cNvGrpSpPr/>
        <p:nvPr/>
      </p:nvGrpSpPr>
      <p:grpSpPr>
        <a:xfrm>
          <a:off x="0" y="0"/>
          <a:ext cx="0" cy="0"/>
          <a:chOff x="0" y="0"/>
          <a:chExt cx="0" cy="0"/>
        </a:xfrm>
      </p:grpSpPr>
      <p:sp>
        <p:nvSpPr>
          <p:cNvPr id="9218" name="Rectangle -1021"/>
          <p:cNvSpPr>
            <a:spLocks noChangeArrowheads="1"/>
          </p:cNvSpPr>
          <p:nvPr/>
        </p:nvSpPr>
        <p:spPr bwMode="auto">
          <a:xfrm>
            <a:off x="188913" y="977900"/>
            <a:ext cx="8836025" cy="6484938"/>
          </a:xfrm>
          <a:prstGeom prst="rect">
            <a:avLst/>
          </a:prstGeom>
          <a:noFill/>
          <a:ln w="9525">
            <a:noFill/>
            <a:miter lim="800000"/>
          </a:ln>
        </p:spPr>
        <p:txBody>
          <a:bodyPr/>
          <a:lstStyle/>
          <a:p>
            <a:pPr marL="342900" indent="-342900">
              <a:lnSpc>
                <a:spcPct val="100000"/>
              </a:lnSpc>
              <a:spcBef>
                <a:spcPts val="700"/>
              </a:spcBef>
              <a:buClr>
                <a:schemeClr val="bg2"/>
              </a:buClr>
              <a:buSzPct val="75000"/>
              <a:buFont typeface="Wingdings" panose="05000000000000000000" pitchFamily="2" charset="2"/>
              <a:buNone/>
            </a:pPr>
            <a:r>
              <a:rPr lang="ko-KR" altLang="en-US" sz="2400" b="0">
                <a:solidFill>
                  <a:srgbClr val="FFFFFF"/>
                </a:solidFill>
                <a:latin typeface="黑体" panose="02010609060101010101" pitchFamily="49" charset="-122"/>
                <a:ea typeface="黑体" panose="02010609060101010101" pitchFamily="49" charset="-122"/>
              </a:rPr>
              <a:t>(1)了解</a:t>
            </a:r>
            <a:r>
              <a:rPr lang="ko-KR" altLang="en-US" sz="2400" b="0">
                <a:solidFill>
                  <a:srgbClr val="FFE699"/>
                </a:solidFill>
                <a:latin typeface="黑体" panose="02010609060101010101" pitchFamily="49" charset="-122"/>
                <a:ea typeface="黑体" panose="02010609060101010101" pitchFamily="49" charset="-122"/>
              </a:rPr>
              <a:t>洋务派为</a:t>
            </a:r>
            <a:r>
              <a:rPr lang="ko-KR" altLang="en-US" sz="2400" b="0">
                <a:solidFill>
                  <a:srgbClr val="FFE699"/>
                </a:solidFill>
                <a:latin typeface="Arial" panose="020B0604020202020204" pitchFamily="34" charset="0"/>
                <a:ea typeface="黑体" panose="02010609060101010101" pitchFamily="49" charset="-122"/>
              </a:rPr>
              <a:t>“</a:t>
            </a:r>
            <a:r>
              <a:rPr lang="ko-KR" altLang="en-US" sz="2400" b="0">
                <a:solidFill>
                  <a:srgbClr val="FFE699"/>
                </a:solidFill>
                <a:latin typeface="黑体" panose="02010609060101010101" pitchFamily="49" charset="-122"/>
                <a:ea typeface="黑体" panose="02010609060101010101" pitchFamily="49" charset="-122"/>
              </a:rPr>
              <a:t>自强</a:t>
            </a:r>
            <a:r>
              <a:rPr lang="ko-KR" altLang="en-US" sz="2400" b="0">
                <a:solidFill>
                  <a:srgbClr val="FFE699"/>
                </a:solidFill>
                <a:latin typeface="Arial" panose="020B0604020202020204" pitchFamily="34" charset="0"/>
                <a:ea typeface="黑体" panose="02010609060101010101" pitchFamily="49" charset="-122"/>
              </a:rPr>
              <a:t>”“</a:t>
            </a:r>
            <a:r>
              <a:rPr lang="ko-KR" altLang="en-US" sz="2400" b="0">
                <a:solidFill>
                  <a:srgbClr val="FFE699"/>
                </a:solidFill>
                <a:latin typeface="黑体" panose="02010609060101010101" pitchFamily="49" charset="-122"/>
                <a:ea typeface="黑体" panose="02010609060101010101" pitchFamily="49" charset="-122"/>
              </a:rPr>
              <a:t>求富</a:t>
            </a:r>
            <a:r>
              <a:rPr lang="ko-KR" altLang="en-US" sz="2400" b="0">
                <a:solidFill>
                  <a:srgbClr val="FFE699"/>
                </a:solidFill>
                <a:latin typeface="Arial" panose="020B0604020202020204" pitchFamily="34" charset="0"/>
                <a:ea typeface="黑体" panose="02010609060101010101" pitchFamily="49" charset="-122"/>
              </a:rPr>
              <a:t>”</a:t>
            </a:r>
            <a:r>
              <a:rPr lang="ko-KR" altLang="en-US" sz="2400" b="0">
                <a:solidFill>
                  <a:srgbClr val="FFE699"/>
                </a:solidFill>
                <a:latin typeface="黑体" panose="02010609060101010101" pitchFamily="49" charset="-122"/>
                <a:ea typeface="黑体" panose="02010609060101010101" pitchFamily="49" charset="-122"/>
              </a:rPr>
              <a:t>而创办的主要军事工业和民用工业，</a:t>
            </a:r>
            <a:r>
              <a:rPr lang="ko-KR" altLang="en-US" sz="2400" b="0">
                <a:solidFill>
                  <a:srgbClr val="FFFFFF"/>
                </a:solidFill>
                <a:latin typeface="黑体" panose="02010609060101010101" pitchFamily="49" charset="-122"/>
                <a:ea typeface="黑体" panose="02010609060101010101" pitchFamily="49" charset="-122"/>
              </a:rPr>
              <a:t>初步认识</a:t>
            </a:r>
            <a:r>
              <a:rPr lang="ko-KR" altLang="en-US" sz="2400" b="0">
                <a:solidFill>
                  <a:srgbClr val="FFFF00"/>
                </a:solidFill>
                <a:latin typeface="黑体" panose="02010609060101010101" pitchFamily="49" charset="-122"/>
                <a:ea typeface="黑体" panose="02010609060101010101" pitchFamily="49" charset="-122"/>
              </a:rPr>
              <a:t>洋务运动的作用和局限性。</a:t>
            </a:r>
            <a:endParaRPr lang="ko-KR" altLang="en-US" sz="2400" b="0">
              <a:solidFill>
                <a:srgbClr val="FFFF00"/>
              </a:solidFill>
              <a:latin typeface="黑体" panose="02010609060101010101" pitchFamily="49" charset="-122"/>
              <a:ea typeface="黑体" panose="02010609060101010101" pitchFamily="49" charset="-122"/>
            </a:endParaRPr>
          </a:p>
          <a:p>
            <a:pPr marL="342900" indent="-342900">
              <a:lnSpc>
                <a:spcPct val="100000"/>
              </a:lnSpc>
              <a:spcBef>
                <a:spcPts val="700"/>
              </a:spcBef>
              <a:buClr>
                <a:schemeClr val="bg2"/>
              </a:buClr>
              <a:buSzPct val="75000"/>
              <a:buFont typeface="Wingdings" panose="05000000000000000000" pitchFamily="2" charset="2"/>
              <a:buNone/>
            </a:pPr>
            <a:endParaRPr lang="ko-KR" altLang="en-US" sz="2400" b="0">
              <a:solidFill>
                <a:srgbClr val="FFFF00"/>
              </a:solidFill>
              <a:latin typeface="黑体" panose="02010609060101010101" pitchFamily="49" charset="-122"/>
              <a:ea typeface="黑体" panose="02010609060101010101" pitchFamily="49" charset="-122"/>
            </a:endParaRPr>
          </a:p>
          <a:p>
            <a:pPr marL="342900" indent="-342900">
              <a:lnSpc>
                <a:spcPct val="100000"/>
              </a:lnSpc>
              <a:spcBef>
                <a:spcPts val="700"/>
              </a:spcBef>
              <a:buClr>
                <a:schemeClr val="bg2"/>
              </a:buClr>
              <a:buSzPct val="75000"/>
              <a:buFont typeface="Wingdings" panose="05000000000000000000" pitchFamily="2" charset="2"/>
              <a:buNone/>
            </a:pPr>
            <a:r>
              <a:rPr lang="ko-KR" altLang="en-US" sz="2400" b="0">
                <a:solidFill>
                  <a:srgbClr val="FFFFFF"/>
                </a:solidFill>
                <a:latin typeface="黑体" panose="02010609060101010101" pitchFamily="49" charset="-122"/>
                <a:ea typeface="黑体" panose="02010609060101010101" pitchFamily="49" charset="-122"/>
              </a:rPr>
              <a:t>(2)知道</a:t>
            </a:r>
            <a:r>
              <a:rPr lang="ko-KR" altLang="en-US" sz="2400" b="0">
                <a:solidFill>
                  <a:srgbClr val="FFE699"/>
                </a:solidFill>
                <a:latin typeface="黑体" panose="02010609060101010101" pitchFamily="49" charset="-122"/>
                <a:ea typeface="黑体" panose="02010609060101010101" pitchFamily="49" charset="-122"/>
              </a:rPr>
              <a:t>康有为、梁启超等维新派代表，</a:t>
            </a:r>
            <a:r>
              <a:rPr lang="ko-KR" altLang="en-US" sz="2400" b="0">
                <a:solidFill>
                  <a:srgbClr val="FFFFFF"/>
                </a:solidFill>
                <a:latin typeface="黑体" panose="02010609060101010101" pitchFamily="49" charset="-122"/>
                <a:ea typeface="黑体" panose="02010609060101010101" pitchFamily="49" charset="-122"/>
              </a:rPr>
              <a:t>了解</a:t>
            </a:r>
            <a:r>
              <a:rPr lang="ko-KR" altLang="en-US" sz="2400" b="0">
                <a:solidFill>
                  <a:srgbClr val="FFE699"/>
                </a:solidFill>
                <a:latin typeface="Arial" panose="020B0604020202020204" pitchFamily="34" charset="0"/>
                <a:ea typeface="黑体" panose="02010609060101010101" pitchFamily="49" charset="-122"/>
              </a:rPr>
              <a:t>“</a:t>
            </a:r>
            <a:r>
              <a:rPr lang="ko-KR" altLang="en-US" sz="2400" b="0">
                <a:solidFill>
                  <a:srgbClr val="FFE699"/>
                </a:solidFill>
                <a:latin typeface="黑体" panose="02010609060101010101" pitchFamily="49" charset="-122"/>
                <a:ea typeface="黑体" panose="02010609060101010101" pitchFamily="49" charset="-122"/>
              </a:rPr>
              <a:t>百日维新</a:t>
            </a:r>
            <a:r>
              <a:rPr lang="ko-KR" altLang="en-US" sz="2400" b="0">
                <a:solidFill>
                  <a:srgbClr val="FFE699"/>
                </a:solidFill>
                <a:latin typeface="Arial" panose="020B0604020202020204" pitchFamily="34" charset="0"/>
                <a:ea typeface="黑体" panose="02010609060101010101" pitchFamily="49" charset="-122"/>
              </a:rPr>
              <a:t>”</a:t>
            </a:r>
            <a:r>
              <a:rPr lang="ko-KR" altLang="en-US" sz="2400" b="0">
                <a:solidFill>
                  <a:srgbClr val="FFE699"/>
                </a:solidFill>
                <a:latin typeface="黑体" panose="02010609060101010101" pitchFamily="49" charset="-122"/>
                <a:ea typeface="黑体" panose="02010609060101010101" pitchFamily="49" charset="-122"/>
              </a:rPr>
              <a:t>的主要史实。</a:t>
            </a:r>
            <a:endParaRPr lang="ko-KR" altLang="en-US" sz="2400" b="0">
              <a:solidFill>
                <a:srgbClr val="FFE699"/>
              </a:solidFill>
              <a:latin typeface="黑体" panose="02010609060101010101" pitchFamily="49" charset="-122"/>
              <a:ea typeface="黑体" panose="02010609060101010101" pitchFamily="49" charset="-122"/>
            </a:endParaRPr>
          </a:p>
          <a:p>
            <a:pPr marL="342900" indent="-342900">
              <a:lnSpc>
                <a:spcPct val="100000"/>
              </a:lnSpc>
              <a:spcBef>
                <a:spcPts val="700"/>
              </a:spcBef>
              <a:buClr>
                <a:schemeClr val="bg2"/>
              </a:buClr>
              <a:buSzPct val="75000"/>
              <a:buFont typeface="Wingdings" panose="05000000000000000000" pitchFamily="2" charset="2"/>
              <a:buNone/>
            </a:pPr>
            <a:endParaRPr lang="ko-KR" altLang="en-US" sz="2400" b="0">
              <a:solidFill>
                <a:srgbClr val="FFFFFF"/>
              </a:solidFill>
              <a:latin typeface="黑体" panose="02010609060101010101" pitchFamily="49" charset="-122"/>
              <a:ea typeface="黑体" panose="02010609060101010101" pitchFamily="49" charset="-122"/>
            </a:endParaRPr>
          </a:p>
          <a:p>
            <a:pPr marL="342900" indent="-342900">
              <a:lnSpc>
                <a:spcPct val="100000"/>
              </a:lnSpc>
              <a:spcBef>
                <a:spcPts val="700"/>
              </a:spcBef>
              <a:buClr>
                <a:schemeClr val="bg2"/>
              </a:buClr>
              <a:buSzPct val="75000"/>
              <a:buFont typeface="Wingdings" panose="05000000000000000000" pitchFamily="2" charset="2"/>
              <a:buNone/>
            </a:pPr>
            <a:r>
              <a:rPr lang="ko-KR" altLang="en-US" sz="2400" b="0">
                <a:solidFill>
                  <a:srgbClr val="FFFFFF"/>
                </a:solidFill>
                <a:latin typeface="黑体" panose="02010609060101010101" pitchFamily="49" charset="-122"/>
                <a:ea typeface="黑体" panose="02010609060101010101" pitchFamily="49" charset="-122"/>
              </a:rPr>
              <a:t>(3)</a:t>
            </a:r>
            <a:r>
              <a:rPr lang="ko-KR" altLang="en-US" sz="2400">
                <a:solidFill>
                  <a:schemeClr val="bg1"/>
                </a:solidFill>
                <a:latin typeface="黑体" panose="02010609060101010101" pitchFamily="49" charset="-122"/>
                <a:ea typeface="黑体" panose="02010609060101010101" pitchFamily="49" charset="-122"/>
              </a:rPr>
              <a:t>知道</a:t>
            </a:r>
            <a:r>
              <a:rPr lang="ko-KR" altLang="en-US" sz="2400">
                <a:solidFill>
                  <a:srgbClr val="E4E6A6"/>
                </a:solidFill>
                <a:latin typeface="黑体" panose="02010609060101010101" pitchFamily="49" charset="-122"/>
                <a:ea typeface="黑体" panose="02010609060101010101" pitchFamily="49" charset="-122"/>
              </a:rPr>
              <a:t>甲午中日战争的主要战役</a:t>
            </a:r>
            <a:r>
              <a:rPr lang="ko-KR" altLang="en-US" sz="2400">
                <a:solidFill>
                  <a:schemeClr val="bg1"/>
                </a:solidFill>
                <a:latin typeface="黑体" panose="02010609060101010101" pitchFamily="49" charset="-122"/>
                <a:ea typeface="黑体" panose="02010609060101010101" pitchFamily="49" charset="-122"/>
              </a:rPr>
              <a:t>；列举</a:t>
            </a:r>
            <a:r>
              <a:rPr lang="ko-KR" altLang="en-US" sz="2400">
                <a:solidFill>
                  <a:srgbClr val="E4E6A6"/>
                </a:solidFill>
                <a:latin typeface="黑体" panose="02010609060101010101" pitchFamily="49" charset="-122"/>
                <a:ea typeface="黑体" panose="02010609060101010101" pitchFamily="49" charset="-122"/>
              </a:rPr>
              <a:t>《马关条约》的主要内容</a:t>
            </a:r>
            <a:r>
              <a:rPr lang="ko-KR" altLang="en-US" sz="2400">
                <a:solidFill>
                  <a:schemeClr val="bg1"/>
                </a:solidFill>
                <a:latin typeface="黑体" panose="02010609060101010101" pitchFamily="49" charset="-122"/>
                <a:ea typeface="黑体" panose="02010609060101010101" pitchFamily="49" charset="-122"/>
              </a:rPr>
              <a:t>，说明《</a:t>
            </a:r>
            <a:r>
              <a:rPr lang="ko-KR" altLang="en-US" sz="2400">
                <a:solidFill>
                  <a:srgbClr val="FFFF00"/>
                </a:solidFill>
                <a:latin typeface="黑体" panose="02010609060101010101" pitchFamily="49" charset="-122"/>
                <a:ea typeface="黑体" panose="02010609060101010101" pitchFamily="49" charset="-122"/>
              </a:rPr>
              <a:t>马关条约》与中国民族危机加剧的关系</a:t>
            </a:r>
            <a:r>
              <a:rPr lang="ko-KR" altLang="en-US" sz="2400">
                <a:solidFill>
                  <a:schemeClr val="bg1"/>
                </a:solidFill>
                <a:latin typeface="黑体" panose="02010609060101010101" pitchFamily="49" charset="-122"/>
                <a:ea typeface="黑体" panose="02010609060101010101" pitchFamily="49" charset="-122"/>
              </a:rPr>
              <a:t>。</a:t>
            </a:r>
            <a:endParaRPr lang="ko-KR" altLang="en-US" sz="2400">
              <a:solidFill>
                <a:schemeClr val="bg1"/>
              </a:solidFill>
              <a:latin typeface="黑体" panose="02010609060101010101" pitchFamily="49" charset="-122"/>
              <a:ea typeface="黑体" panose="02010609060101010101" pitchFamily="49" charset="-122"/>
            </a:endParaRPr>
          </a:p>
          <a:p>
            <a:pPr marL="342900" indent="-342900">
              <a:lnSpc>
                <a:spcPct val="100000"/>
              </a:lnSpc>
              <a:spcBef>
                <a:spcPts val="700"/>
              </a:spcBef>
              <a:buClr>
                <a:schemeClr val="bg2"/>
              </a:buClr>
              <a:buSzPct val="75000"/>
              <a:buFont typeface="Wingdings" panose="05000000000000000000" pitchFamily="2" charset="2"/>
              <a:buNone/>
            </a:pPr>
            <a:endParaRPr lang="ko-KR" altLang="en-US" sz="2400" b="0">
              <a:solidFill>
                <a:srgbClr val="FFFFFF"/>
              </a:solidFill>
              <a:latin typeface="黑体" panose="02010609060101010101" pitchFamily="49" charset="-122"/>
              <a:ea typeface="黑体" panose="02010609060101010101" pitchFamily="49" charset="-122"/>
            </a:endParaRPr>
          </a:p>
          <a:p>
            <a:pPr marL="342900" indent="-342900">
              <a:lnSpc>
                <a:spcPct val="100000"/>
              </a:lnSpc>
              <a:spcBef>
                <a:spcPts val="700"/>
              </a:spcBef>
              <a:buClr>
                <a:schemeClr val="bg2"/>
              </a:buClr>
              <a:buSzPct val="75000"/>
              <a:buFont typeface="Wingdings" panose="05000000000000000000" pitchFamily="2" charset="2"/>
              <a:buNone/>
            </a:pPr>
            <a:r>
              <a:rPr lang="ko-KR" altLang="en-US" sz="2400" b="0">
                <a:solidFill>
                  <a:srgbClr val="FFFFFF"/>
                </a:solidFill>
                <a:latin typeface="黑体" panose="02010609060101010101" pitchFamily="49" charset="-122"/>
                <a:ea typeface="黑体" panose="02010609060101010101" pitchFamily="49" charset="-122"/>
              </a:rPr>
              <a:t>(4)知道</a:t>
            </a:r>
            <a:r>
              <a:rPr lang="ko-KR" altLang="en-US" sz="2400" b="0">
                <a:solidFill>
                  <a:srgbClr val="E4E6A6"/>
                </a:solidFill>
                <a:latin typeface="黑体" panose="02010609060101010101" pitchFamily="49" charset="-122"/>
                <a:ea typeface="黑体" panose="02010609060101010101" pitchFamily="49" charset="-122"/>
              </a:rPr>
              <a:t>义和团运动</a:t>
            </a:r>
            <a:r>
              <a:rPr lang="ko-KR" altLang="en-US" sz="2400" b="0">
                <a:solidFill>
                  <a:srgbClr val="FFFFFF"/>
                </a:solidFill>
                <a:latin typeface="黑体" panose="02010609060101010101" pitchFamily="49" charset="-122"/>
                <a:ea typeface="黑体" panose="02010609060101010101" pitchFamily="49" charset="-122"/>
              </a:rPr>
              <a:t>和</a:t>
            </a:r>
            <a:r>
              <a:rPr lang="ko-KR" altLang="en-US" sz="2400" b="0">
                <a:solidFill>
                  <a:srgbClr val="E4E6A6"/>
                </a:solidFill>
                <a:latin typeface="黑体" panose="02010609060101010101" pitchFamily="49" charset="-122"/>
                <a:ea typeface="黑体" panose="02010609060101010101" pitchFamily="49" charset="-122"/>
              </a:rPr>
              <a:t>抗击八国联军侵华的史实</a:t>
            </a:r>
            <a:r>
              <a:rPr lang="ko-KR" altLang="en-US" sz="2400" b="0">
                <a:solidFill>
                  <a:srgbClr val="FFFFFF"/>
                </a:solidFill>
                <a:latin typeface="黑体" panose="02010609060101010101" pitchFamily="49" charset="-122"/>
                <a:ea typeface="黑体" panose="02010609060101010101" pitchFamily="49" charset="-122"/>
              </a:rPr>
              <a:t>；结合</a:t>
            </a:r>
            <a:r>
              <a:rPr lang="ko-KR" altLang="en-US" sz="2400" b="0">
                <a:solidFill>
                  <a:srgbClr val="E4E6A6"/>
                </a:solidFill>
                <a:latin typeface="黑体" panose="02010609060101010101" pitchFamily="49" charset="-122"/>
                <a:ea typeface="黑体" panose="02010609060101010101" pitchFamily="49" charset="-122"/>
              </a:rPr>
              <a:t>《辛丑条约》</a:t>
            </a:r>
            <a:r>
              <a:rPr lang="ko-KR" altLang="en-US" sz="2400" b="0">
                <a:solidFill>
                  <a:srgbClr val="FFFFFF"/>
                </a:solidFill>
                <a:latin typeface="黑体" panose="02010609060101010101" pitchFamily="49" charset="-122"/>
                <a:ea typeface="黑体" panose="02010609060101010101" pitchFamily="49" charset="-122"/>
              </a:rPr>
              <a:t>的主要内容，分析</a:t>
            </a:r>
            <a:r>
              <a:rPr lang="ko-KR" altLang="en-US" sz="2400" b="0">
                <a:solidFill>
                  <a:srgbClr val="FFFF00"/>
                </a:solidFill>
                <a:latin typeface="黑体" panose="02010609060101010101" pitchFamily="49" charset="-122"/>
                <a:ea typeface="黑体" panose="02010609060101010101" pitchFamily="49" charset="-122"/>
              </a:rPr>
              <a:t>《辛丑条约》对中国民族危机全面加深的影响。</a:t>
            </a:r>
            <a:endParaRPr lang="ko-KR" altLang="en-US" sz="2400" b="0">
              <a:solidFill>
                <a:srgbClr val="FFFF00"/>
              </a:solidFill>
              <a:latin typeface="黑体" panose="02010609060101010101" pitchFamily="49" charset="-122"/>
              <a:ea typeface="黑体" panose="02010609060101010101" pitchFamily="49" charset="-122"/>
            </a:endParaRPr>
          </a:p>
        </p:txBody>
      </p:sp>
      <p:sp>
        <p:nvSpPr>
          <p:cNvPr id="4" name="Text Box -1020"/>
          <p:cNvSpPr txBox="1">
            <a:spLocks noChangeArrowheads="1"/>
          </p:cNvSpPr>
          <p:nvPr/>
        </p:nvSpPr>
        <p:spPr bwMode="auto">
          <a:xfrm>
            <a:off x="6600190" y="1644015"/>
            <a:ext cx="1683385" cy="521970"/>
          </a:xfrm>
          <a:prstGeom prst="rect">
            <a:avLst/>
          </a:prstGeom>
          <a:solidFill>
            <a:schemeClr val="bg1"/>
          </a:solidFill>
          <a:ln w="9525">
            <a:noFill/>
            <a:miter lim="800000"/>
          </a:ln>
        </p:spPr>
        <p:txBody>
          <a:bodyPr wrap="square">
            <a:spAutoFit/>
          </a:bodyPr>
          <a:lstStyle/>
          <a:p>
            <a:pPr>
              <a:lnSpc>
                <a:spcPct val="100000"/>
              </a:lnSpc>
              <a:spcBef>
                <a:spcPct val="0"/>
              </a:spcBef>
            </a:pPr>
            <a:r>
              <a:rPr lang="ko-KR" altLang="en-US" sz="2800" b="0">
                <a:solidFill>
                  <a:srgbClr val="FF0000"/>
                </a:solidFill>
                <a:latin typeface="楷体" panose="02010609060101010101" pitchFamily="49" charset="-122"/>
                <a:ea typeface="楷体" panose="02010609060101010101" pitchFamily="49" charset="-122"/>
              </a:rPr>
              <a:t>洋务运动</a:t>
            </a:r>
            <a:endParaRPr lang="ko-KR" altLang="en-US" sz="2800" b="0">
              <a:solidFill>
                <a:srgbClr val="FF0000"/>
              </a:solidFill>
              <a:latin typeface="楷体" panose="02010609060101010101" pitchFamily="49" charset="-122"/>
              <a:ea typeface="楷体" panose="02010609060101010101" pitchFamily="49" charset="-122"/>
            </a:endParaRPr>
          </a:p>
        </p:txBody>
      </p:sp>
      <p:sp>
        <p:nvSpPr>
          <p:cNvPr id="5" name="Text Box -1019"/>
          <p:cNvSpPr txBox="1">
            <a:spLocks noChangeArrowheads="1"/>
          </p:cNvSpPr>
          <p:nvPr/>
        </p:nvSpPr>
        <p:spPr bwMode="auto">
          <a:xfrm>
            <a:off x="6600190" y="2754630"/>
            <a:ext cx="1683385" cy="521970"/>
          </a:xfrm>
          <a:prstGeom prst="rect">
            <a:avLst/>
          </a:prstGeom>
          <a:solidFill>
            <a:schemeClr val="bg1"/>
          </a:solidFill>
          <a:ln w="9525">
            <a:noFill/>
            <a:miter lim="800000"/>
          </a:ln>
        </p:spPr>
        <p:txBody>
          <a:bodyPr wrap="square">
            <a:spAutoFit/>
          </a:bodyPr>
          <a:lstStyle/>
          <a:p>
            <a:pPr>
              <a:lnSpc>
                <a:spcPct val="100000"/>
              </a:lnSpc>
              <a:spcBef>
                <a:spcPct val="0"/>
              </a:spcBef>
            </a:pPr>
            <a:r>
              <a:rPr lang="ko-KR" altLang="en-US" sz="2800" b="0">
                <a:solidFill>
                  <a:srgbClr val="FF0000"/>
                </a:solidFill>
                <a:latin typeface="楷体" panose="02010609060101010101" pitchFamily="49" charset="-122"/>
                <a:ea typeface="楷体" panose="02010609060101010101" pitchFamily="49" charset="-122"/>
              </a:rPr>
              <a:t>戊戌变法</a:t>
            </a:r>
            <a:endParaRPr lang="ko-KR" altLang="en-US" sz="2800" b="0">
              <a:solidFill>
                <a:srgbClr val="FF0000"/>
              </a:solidFill>
              <a:latin typeface="楷体" panose="02010609060101010101" pitchFamily="49" charset="-122"/>
              <a:ea typeface="楷体" panose="02010609060101010101" pitchFamily="49" charset="-122"/>
            </a:endParaRPr>
          </a:p>
        </p:txBody>
      </p:sp>
      <p:sp>
        <p:nvSpPr>
          <p:cNvPr id="6" name="Text Box -1018"/>
          <p:cNvSpPr txBox="1">
            <a:spLocks noChangeArrowheads="1"/>
          </p:cNvSpPr>
          <p:nvPr/>
        </p:nvSpPr>
        <p:spPr bwMode="auto">
          <a:xfrm>
            <a:off x="5882640" y="4370705"/>
            <a:ext cx="2400935" cy="521970"/>
          </a:xfrm>
          <a:prstGeom prst="rect">
            <a:avLst/>
          </a:prstGeom>
          <a:solidFill>
            <a:schemeClr val="bg1"/>
          </a:solidFill>
          <a:ln w="9525">
            <a:noFill/>
            <a:miter lim="800000"/>
          </a:ln>
        </p:spPr>
        <p:txBody>
          <a:bodyPr wrap="square">
            <a:spAutoFit/>
          </a:bodyPr>
          <a:lstStyle/>
          <a:p>
            <a:pPr>
              <a:lnSpc>
                <a:spcPct val="100000"/>
              </a:lnSpc>
              <a:spcBef>
                <a:spcPct val="0"/>
              </a:spcBef>
            </a:pPr>
            <a:r>
              <a:rPr lang="zh-CN" altLang="ko-KR" sz="2800" b="0">
                <a:solidFill>
                  <a:srgbClr val="FF0000"/>
                </a:solidFill>
                <a:latin typeface="楷体" panose="02010609060101010101" pitchFamily="49" charset="-122"/>
                <a:ea typeface="楷体" panose="02010609060101010101" pitchFamily="49" charset="-122"/>
              </a:rPr>
              <a:t>甲午中日战争</a:t>
            </a:r>
            <a:endParaRPr lang="zh-CN" altLang="ko-KR" sz="2800" b="0">
              <a:solidFill>
                <a:srgbClr val="FF0000"/>
              </a:solidFill>
              <a:latin typeface="楷体" panose="02010609060101010101" pitchFamily="49" charset="-122"/>
              <a:ea typeface="楷体" panose="02010609060101010101" pitchFamily="49" charset="-122"/>
            </a:endParaRPr>
          </a:p>
        </p:txBody>
      </p:sp>
      <p:sp>
        <p:nvSpPr>
          <p:cNvPr id="7" name="Text Box -1017"/>
          <p:cNvSpPr txBox="1">
            <a:spLocks noChangeArrowheads="1"/>
          </p:cNvSpPr>
          <p:nvPr/>
        </p:nvSpPr>
        <p:spPr bwMode="auto">
          <a:xfrm>
            <a:off x="5422265" y="5731510"/>
            <a:ext cx="3058160" cy="521970"/>
          </a:xfrm>
          <a:prstGeom prst="rect">
            <a:avLst/>
          </a:prstGeom>
          <a:solidFill>
            <a:schemeClr val="bg1"/>
          </a:solidFill>
          <a:ln w="9525">
            <a:noFill/>
            <a:miter lim="800000"/>
          </a:ln>
        </p:spPr>
        <p:txBody>
          <a:bodyPr wrap="square">
            <a:spAutoFit/>
          </a:bodyPr>
          <a:lstStyle/>
          <a:p>
            <a:pPr>
              <a:lnSpc>
                <a:spcPct val="100000"/>
              </a:lnSpc>
              <a:spcBef>
                <a:spcPct val="0"/>
              </a:spcBef>
            </a:pPr>
            <a:r>
              <a:rPr lang="zh-CN" altLang="ko-KR" sz="2800" b="0">
                <a:solidFill>
                  <a:srgbClr val="FF0000"/>
                </a:solidFill>
                <a:latin typeface="楷体" panose="02010609060101010101" pitchFamily="49" charset="-122"/>
                <a:ea typeface="楷体" panose="02010609060101010101" pitchFamily="49" charset="-122"/>
              </a:rPr>
              <a:t>八国联军侵华战争</a:t>
            </a:r>
            <a:endParaRPr lang="zh-CN" altLang="ko-KR" sz="2800" b="0">
              <a:solidFill>
                <a:srgbClr val="FF0000"/>
              </a:solidFill>
              <a:latin typeface="楷体" panose="02010609060101010101" pitchFamily="49" charset="-122"/>
              <a:ea typeface="楷体" panose="02010609060101010101" pitchFamily="49" charset="-122"/>
            </a:endParaRPr>
          </a:p>
        </p:txBody>
      </p:sp>
      <p:sp>
        <p:nvSpPr>
          <p:cNvPr id="9223" name="Text Box -1016"/>
          <p:cNvSpPr txBox="1">
            <a:spLocks noChangeArrowheads="1"/>
          </p:cNvSpPr>
          <p:nvPr/>
        </p:nvSpPr>
        <p:spPr bwMode="auto">
          <a:xfrm>
            <a:off x="266700" y="336550"/>
            <a:ext cx="2940050" cy="644525"/>
          </a:xfrm>
          <a:prstGeom prst="rect">
            <a:avLst/>
          </a:prstGeom>
          <a:noFill/>
          <a:ln w="9525">
            <a:noFill/>
            <a:miter lim="800000"/>
          </a:ln>
        </p:spPr>
        <p:txBody>
          <a:bodyPr>
            <a:spAutoFit/>
          </a:bodyPr>
          <a:lstStyle/>
          <a:p>
            <a:pPr>
              <a:lnSpc>
                <a:spcPct val="100000"/>
              </a:lnSpc>
              <a:spcBef>
                <a:spcPct val="0"/>
              </a:spcBef>
            </a:pPr>
            <a:r>
              <a:rPr lang="ko-KR" altLang="en-US" sz="3600" b="0">
                <a:solidFill>
                  <a:srgbClr val="FFFFFF"/>
                </a:solidFill>
                <a:latin typeface="宋体" panose="02010600030101010101" pitchFamily="2" charset="-122"/>
                <a:ea typeface="宋体" panose="02010600030101010101" pitchFamily="2" charset="-122"/>
              </a:rPr>
              <a:t>【课标要求】</a:t>
            </a:r>
            <a:endParaRPr lang="ko-KR" altLang="en-US" sz="3600" b="0">
              <a:solidFill>
                <a:srgbClr val="FFFFFF"/>
              </a:solidFill>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250"/>
                                        <p:tgtEl>
                                          <p:spTgt spid="4"/>
                                        </p:tgtEl>
                                        <p:attrNameLst>
                                          <p:attrName>ppt_x</p:attrName>
                                        </p:attrNameLst>
                                      </p:cBhvr>
                                      <p:tavLst>
                                        <p:tav tm="100000">
                                          <p:val>
                                            <p:strVal val="#ppt_x"/>
                                          </p:val>
                                        </p:tav>
                                        <p:tav tm="100000">
                                          <p:val>
                                            <p:strVal val="#ppt_x"/>
                                          </p:val>
                                        </p:tav>
                                      </p:tavLst>
                                    </p:anim>
                                    <p:anim calcmode="lin" valueType="num">
                                      <p:cBhvr>
                                        <p:cTn id="8" dur="250"/>
                                        <p:tgtEl>
                                          <p:spTgt spid="4"/>
                                        </p:tgtEl>
                                        <p:attrNameLst>
                                          <p:attrName>ppt_y</p:attrName>
                                        </p:attrNameLst>
                                      </p:cBhvr>
                                      <p:tavLst>
                                        <p:tav tm="10000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250"/>
                                        <p:tgtEl>
                                          <p:spTgt spid="5"/>
                                        </p:tgtEl>
                                        <p:attrNameLst>
                                          <p:attrName>ppt_x</p:attrName>
                                        </p:attrNameLst>
                                      </p:cBhvr>
                                      <p:tavLst>
                                        <p:tav tm="100000">
                                          <p:val>
                                            <p:strVal val="#ppt_x"/>
                                          </p:val>
                                        </p:tav>
                                        <p:tav tm="100000">
                                          <p:val>
                                            <p:strVal val="#ppt_x"/>
                                          </p:val>
                                        </p:tav>
                                      </p:tavLst>
                                    </p:anim>
                                    <p:anim calcmode="lin" valueType="num">
                                      <p:cBhvr>
                                        <p:cTn id="14" dur="250"/>
                                        <p:tgtEl>
                                          <p:spTgt spid="5"/>
                                        </p:tgtEl>
                                        <p:attrNameLst>
                                          <p:attrName>ppt_y</p:attrName>
                                        </p:attrNameLst>
                                      </p:cBhvr>
                                      <p:tavLst>
                                        <p:tav tm="10000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250"/>
                                        <p:tgtEl>
                                          <p:spTgt spid="6"/>
                                        </p:tgtEl>
                                        <p:attrNameLst>
                                          <p:attrName>ppt_x</p:attrName>
                                        </p:attrNameLst>
                                      </p:cBhvr>
                                      <p:tavLst>
                                        <p:tav tm="100000">
                                          <p:val>
                                            <p:strVal val="#ppt_x"/>
                                          </p:val>
                                        </p:tav>
                                        <p:tav tm="100000">
                                          <p:val>
                                            <p:strVal val="#ppt_x"/>
                                          </p:val>
                                        </p:tav>
                                      </p:tavLst>
                                    </p:anim>
                                    <p:anim calcmode="lin" valueType="num">
                                      <p:cBhvr>
                                        <p:cTn id="20" dur="250"/>
                                        <p:tgtEl>
                                          <p:spTgt spid="6"/>
                                        </p:tgtEl>
                                        <p:attrNameLst>
                                          <p:attrName>ppt_y</p:attrName>
                                        </p:attrNameLst>
                                      </p:cBhvr>
                                      <p:tavLst>
                                        <p:tav tm="10000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250"/>
                                        <p:tgtEl>
                                          <p:spTgt spid="7"/>
                                        </p:tgtEl>
                                        <p:attrNameLst>
                                          <p:attrName>ppt_x</p:attrName>
                                        </p:attrNameLst>
                                      </p:cBhvr>
                                      <p:tavLst>
                                        <p:tav tm="100000">
                                          <p:val>
                                            <p:strVal val="#ppt_x"/>
                                          </p:val>
                                        </p:tav>
                                        <p:tav tm="100000">
                                          <p:val>
                                            <p:strVal val="#ppt_x"/>
                                          </p:val>
                                        </p:tav>
                                      </p:tavLst>
                                    </p:anim>
                                    <p:anim calcmode="lin" valueType="num">
                                      <p:cBhvr>
                                        <p:cTn id="26" dur="250"/>
                                        <p:tgtEl>
                                          <p:spTgt spid="7"/>
                                        </p:tgtEl>
                                        <p:attrNameLst>
                                          <p:attrName>ppt_y</p:attrName>
                                        </p:attrNameLst>
                                      </p:cBhvr>
                                      <p:tavLst>
                                        <p:tav tm="10000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bwMode="auto">
      <p:bgPr>
        <a:solidFill>
          <a:srgbClr val="000000"/>
        </a:solidFill>
        <a:effectLst/>
      </p:bgPr>
    </p:bg>
    <p:spTree>
      <p:nvGrpSpPr>
        <p:cNvPr id="1" name=""/>
        <p:cNvGrpSpPr/>
        <p:nvPr/>
      </p:nvGrpSpPr>
      <p:grpSpPr>
        <a:xfrm>
          <a:off x="0" y="0"/>
          <a:ext cx="0" cy="0"/>
          <a:chOff x="0" y="0"/>
          <a:chExt cx="0" cy="0"/>
        </a:xfrm>
      </p:grpSpPr>
      <p:sp>
        <p:nvSpPr>
          <p:cNvPr id="10242" name="Rectangle -1021"/>
          <p:cNvSpPr>
            <a:spLocks noChangeArrowheads="1"/>
          </p:cNvSpPr>
          <p:nvPr/>
        </p:nvSpPr>
        <p:spPr bwMode="auto">
          <a:xfrm>
            <a:off x="457200" y="439738"/>
            <a:ext cx="8229600" cy="5892800"/>
          </a:xfrm>
          <a:prstGeom prst="rect">
            <a:avLst/>
          </a:prstGeom>
          <a:noFill/>
          <a:ln w="9525">
            <a:noFill/>
            <a:miter lim="800000"/>
          </a:ln>
        </p:spPr>
        <p:txBody>
          <a:bodyPr/>
          <a:lstStyle/>
          <a:p>
            <a:pPr marL="342900" indent="-342900">
              <a:lnSpc>
                <a:spcPct val="100000"/>
              </a:lnSpc>
              <a:spcBef>
                <a:spcPts val="700"/>
              </a:spcBef>
              <a:buClr>
                <a:schemeClr val="bg2"/>
              </a:buClr>
              <a:buSzPct val="75000"/>
              <a:buFont typeface="Wingdings" panose="05000000000000000000" pitchFamily="2" charset="2"/>
              <a:buNone/>
            </a:pPr>
            <a:r>
              <a:rPr lang="ko-KR" altLang="en-US" sz="3200" b="0">
                <a:solidFill>
                  <a:srgbClr val="404040"/>
                </a:solidFill>
                <a:latin typeface="Wingdings" panose="05000000000000000000" pitchFamily="2" charset="2"/>
                <a:ea typeface="宋体" panose="02010600030101010101" pitchFamily="2" charset="-122"/>
              </a:rPr>
              <a:t>n	</a:t>
            </a:r>
            <a:endParaRPr lang="ko-KR" altLang="en-US" sz="3200" b="0">
              <a:solidFill>
                <a:srgbClr val="404040"/>
              </a:solidFill>
              <a:latin typeface="宋体" panose="02010600030101010101" pitchFamily="2" charset="-122"/>
              <a:ea typeface="宋体" panose="02010600030101010101" pitchFamily="2" charset="-122"/>
            </a:endParaRPr>
          </a:p>
        </p:txBody>
      </p:sp>
      <p:sp>
        <p:nvSpPr>
          <p:cNvPr id="10243" name="AutoShape -1020"/>
          <p:cNvSpPr>
            <a:spLocks noChangeArrowheads="1"/>
          </p:cNvSpPr>
          <p:nvPr/>
        </p:nvSpPr>
        <p:spPr bwMode="auto">
          <a:xfrm>
            <a:off x="179388" y="3138488"/>
            <a:ext cx="8990012" cy="285750"/>
          </a:xfrm>
          <a:prstGeom prst="rightArrow">
            <a:avLst>
              <a:gd name="adj1" fmla="val 50000"/>
              <a:gd name="adj2" fmla="val 50396"/>
            </a:avLst>
          </a:prstGeom>
          <a:solidFill>
            <a:srgbClr val="FFFFC2"/>
          </a:solidFill>
          <a:ln w="48260" cmpd="thickThin">
            <a:solidFill>
              <a:srgbClr val="695F0C"/>
            </a:solidFill>
            <a:round/>
          </a:ln>
        </p:spPr>
        <p:txBody>
          <a:bodyPr/>
          <a:lstStyle/>
          <a:p>
            <a:endParaRPr lang="zh-CN" altLang="en-US"/>
          </a:p>
        </p:txBody>
      </p:sp>
      <p:sp>
        <p:nvSpPr>
          <p:cNvPr id="5" name="Oval -1019"/>
          <p:cNvSpPr>
            <a:spLocks noChangeArrowheads="1"/>
          </p:cNvSpPr>
          <p:nvPr/>
        </p:nvSpPr>
        <p:spPr bwMode="auto">
          <a:xfrm>
            <a:off x="1957388" y="3238500"/>
            <a:ext cx="74612" cy="144463"/>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6" name="Oval -1018"/>
          <p:cNvSpPr>
            <a:spLocks noChangeArrowheads="1"/>
          </p:cNvSpPr>
          <p:nvPr/>
        </p:nvSpPr>
        <p:spPr bwMode="auto">
          <a:xfrm>
            <a:off x="4637088" y="3190875"/>
            <a:ext cx="76200" cy="144463"/>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7" name="Oval -1017"/>
          <p:cNvSpPr>
            <a:spLocks noChangeArrowheads="1"/>
          </p:cNvSpPr>
          <p:nvPr/>
        </p:nvSpPr>
        <p:spPr bwMode="auto">
          <a:xfrm>
            <a:off x="7639050" y="3182938"/>
            <a:ext cx="120650" cy="160337"/>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8" name="Oval -1016"/>
          <p:cNvSpPr>
            <a:spLocks noChangeArrowheads="1"/>
          </p:cNvSpPr>
          <p:nvPr/>
        </p:nvSpPr>
        <p:spPr bwMode="auto">
          <a:xfrm>
            <a:off x="8486775" y="3255963"/>
            <a:ext cx="76200" cy="146050"/>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13" name="Text Box -1011"/>
          <p:cNvSpPr txBox="1">
            <a:spLocks noChangeArrowheads="1"/>
          </p:cNvSpPr>
          <p:nvPr/>
        </p:nvSpPr>
        <p:spPr bwMode="auto">
          <a:xfrm>
            <a:off x="5878513" y="509588"/>
            <a:ext cx="3048000" cy="954087"/>
          </a:xfrm>
          <a:prstGeom prst="rect">
            <a:avLst/>
          </a:prstGeom>
          <a:noFill/>
          <a:ln w="9525">
            <a:noFill/>
            <a:miter lim="800000"/>
          </a:ln>
        </p:spPr>
        <p:txBody>
          <a:bodyPr>
            <a:spAutoFit/>
          </a:bodyPr>
          <a:lstStyle/>
          <a:p>
            <a:pPr>
              <a:lnSpc>
                <a:spcPct val="100000"/>
              </a:lnSpc>
              <a:spcBef>
                <a:spcPct val="0"/>
              </a:spcBef>
            </a:pPr>
            <a:r>
              <a:rPr lang="ko-KR" altLang="en-US" sz="2800" b="0">
                <a:solidFill>
                  <a:srgbClr val="FFFF00"/>
                </a:solidFill>
                <a:latin typeface="黑体" panose="02010609060101010101" pitchFamily="49" charset="-122"/>
                <a:ea typeface="黑体" panose="02010609060101010101" pitchFamily="49" charset="-122"/>
              </a:rPr>
              <a:t>请将这四个事件放入相应的位置</a:t>
            </a:r>
            <a:endParaRPr lang="ko-KR" altLang="en-US" sz="2800" b="0">
              <a:solidFill>
                <a:srgbClr val="FFFF00"/>
              </a:solidFill>
              <a:latin typeface="黑体" panose="02010609060101010101" pitchFamily="49" charset="-122"/>
              <a:ea typeface="黑体" panose="02010609060101010101" pitchFamily="49" charset="-122"/>
            </a:endParaRPr>
          </a:p>
        </p:txBody>
      </p:sp>
      <p:sp>
        <p:nvSpPr>
          <p:cNvPr id="10249" name="Text Box -1010"/>
          <p:cNvSpPr txBox="1">
            <a:spLocks noChangeArrowheads="1"/>
          </p:cNvSpPr>
          <p:nvPr/>
        </p:nvSpPr>
        <p:spPr bwMode="auto">
          <a:xfrm>
            <a:off x="1747838" y="3532188"/>
            <a:ext cx="487362" cy="2955925"/>
          </a:xfrm>
          <a:prstGeom prst="rect">
            <a:avLst/>
          </a:prstGeom>
          <a:solidFill>
            <a:srgbClr val="FFFFFF"/>
          </a:solidFill>
          <a:ln w="9525">
            <a:noFill/>
            <a:miter lim="800000"/>
          </a:ln>
        </p:spPr>
        <p:txBody>
          <a:bodyPr/>
          <a:lstStyle/>
          <a:p>
            <a:pPr algn="ctr"/>
            <a:endParaRPr lang="zh-CN" altLang="zh-CN"/>
          </a:p>
        </p:txBody>
      </p:sp>
      <p:sp>
        <p:nvSpPr>
          <p:cNvPr id="10250" name="Text Box -1007"/>
          <p:cNvSpPr txBox="1">
            <a:spLocks noChangeArrowheads="1"/>
          </p:cNvSpPr>
          <p:nvPr/>
        </p:nvSpPr>
        <p:spPr bwMode="auto">
          <a:xfrm>
            <a:off x="8281988" y="3540125"/>
            <a:ext cx="487362" cy="2957513"/>
          </a:xfrm>
          <a:prstGeom prst="rect">
            <a:avLst/>
          </a:prstGeom>
          <a:solidFill>
            <a:srgbClr val="FFFFFF"/>
          </a:solidFill>
          <a:ln w="9525">
            <a:noFill/>
            <a:miter lim="800000"/>
          </a:ln>
        </p:spPr>
        <p:txBody>
          <a:bodyPr/>
          <a:lstStyle/>
          <a:p>
            <a:endParaRPr lang="zh-CN" altLang="en-US"/>
          </a:p>
        </p:txBody>
      </p:sp>
      <p:sp>
        <p:nvSpPr>
          <p:cNvPr id="18" name="Oval -1006"/>
          <p:cNvSpPr>
            <a:spLocks noChangeArrowheads="1"/>
          </p:cNvSpPr>
          <p:nvPr/>
        </p:nvSpPr>
        <p:spPr bwMode="auto">
          <a:xfrm>
            <a:off x="382588" y="3198813"/>
            <a:ext cx="76200" cy="144462"/>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10252" name="Text Box -1004"/>
          <p:cNvSpPr txBox="1">
            <a:spLocks noChangeArrowheads="1"/>
          </p:cNvSpPr>
          <p:nvPr/>
        </p:nvSpPr>
        <p:spPr bwMode="auto">
          <a:xfrm>
            <a:off x="17463" y="2708275"/>
            <a:ext cx="882650" cy="368300"/>
          </a:xfrm>
          <a:prstGeom prst="rect">
            <a:avLst/>
          </a:prstGeom>
          <a:noFill/>
          <a:ln w="9525">
            <a:noFill/>
            <a:miter lim="800000"/>
          </a:ln>
        </p:spPr>
        <p:txBody>
          <a:bodyPr>
            <a:spAutoFit/>
          </a:bodyPr>
          <a:lstStyle/>
          <a:p>
            <a:pPr>
              <a:lnSpc>
                <a:spcPct val="100000"/>
              </a:lnSpc>
              <a:spcBef>
                <a:spcPct val="0"/>
              </a:spcBef>
            </a:pPr>
            <a:r>
              <a:rPr lang="ko-KR" altLang="en-US" sz="1800" b="0">
                <a:solidFill>
                  <a:srgbClr val="FFFFFF"/>
                </a:solidFill>
                <a:latin typeface="黑体" panose="02010609060101010101" pitchFamily="49" charset="-122"/>
                <a:ea typeface="黑体" panose="02010609060101010101" pitchFamily="49" charset="-122"/>
              </a:rPr>
              <a:t>1840</a:t>
            </a:r>
            <a:endParaRPr lang="ko-KR" altLang="en-US" sz="1800" b="0">
              <a:solidFill>
                <a:srgbClr val="FFFFFF"/>
              </a:solidFill>
              <a:latin typeface="黑体" panose="02010609060101010101" pitchFamily="49" charset="-122"/>
              <a:ea typeface="黑体" panose="02010609060101010101" pitchFamily="49" charset="-122"/>
            </a:endParaRPr>
          </a:p>
        </p:txBody>
      </p:sp>
      <p:sp>
        <p:nvSpPr>
          <p:cNvPr id="10253" name="Text Box -1003"/>
          <p:cNvSpPr txBox="1">
            <a:spLocks noChangeArrowheads="1"/>
          </p:cNvSpPr>
          <p:nvPr/>
        </p:nvSpPr>
        <p:spPr bwMode="auto">
          <a:xfrm>
            <a:off x="214313" y="3548063"/>
            <a:ext cx="487362" cy="2957512"/>
          </a:xfrm>
          <a:prstGeom prst="rect">
            <a:avLst/>
          </a:prstGeom>
          <a:solidFill>
            <a:srgbClr val="FFFFFF"/>
          </a:solidFill>
          <a:ln w="9525">
            <a:noFill/>
            <a:miter lim="800000"/>
          </a:ln>
        </p:spPr>
        <p:txBody>
          <a:bodyPr/>
          <a:lstStyle/>
          <a:p>
            <a:endParaRPr lang="zh-CN" altLang="en-US"/>
          </a:p>
        </p:txBody>
      </p:sp>
      <p:sp>
        <p:nvSpPr>
          <p:cNvPr id="10254" name="Text Box -1002"/>
          <p:cNvSpPr txBox="1">
            <a:spLocks noChangeArrowheads="1"/>
          </p:cNvSpPr>
          <p:nvPr/>
        </p:nvSpPr>
        <p:spPr bwMode="auto">
          <a:xfrm>
            <a:off x="157163" y="3548063"/>
            <a:ext cx="609600" cy="2630487"/>
          </a:xfrm>
          <a:prstGeom prst="rect">
            <a:avLst/>
          </a:prstGeom>
          <a:noFill/>
          <a:ln w="9525">
            <a:noFill/>
            <a:miter lim="800000"/>
          </a:ln>
        </p:spPr>
        <p:txBody>
          <a:bodyPr vert="eaVert">
            <a:spAutoFit/>
          </a:bodyPr>
          <a:lstStyle/>
          <a:p>
            <a:pPr>
              <a:lnSpc>
                <a:spcPct val="100000"/>
              </a:lnSpc>
              <a:spcBef>
                <a:spcPct val="0"/>
              </a:spcBef>
            </a:pPr>
            <a:r>
              <a:rPr lang="ko-KR" altLang="en-US" sz="2800">
                <a:solidFill>
                  <a:srgbClr val="000000"/>
                </a:solidFill>
                <a:latin typeface="黑体" panose="02010609060101010101" pitchFamily="49" charset="-122"/>
                <a:ea typeface="黑体" panose="02010609060101010101" pitchFamily="49" charset="-122"/>
              </a:rPr>
              <a:t> 鸦片战争</a:t>
            </a:r>
            <a:endParaRPr lang="ko-KR" altLang="en-US" sz="2800">
              <a:solidFill>
                <a:srgbClr val="000000"/>
              </a:solidFill>
              <a:latin typeface="黑体" panose="02010609060101010101" pitchFamily="49" charset="-122"/>
              <a:ea typeface="黑体" panose="02010609060101010101" pitchFamily="49" charset="-122"/>
            </a:endParaRPr>
          </a:p>
        </p:txBody>
      </p:sp>
      <p:sp>
        <p:nvSpPr>
          <p:cNvPr id="23" name="Oval -1001"/>
          <p:cNvSpPr>
            <a:spLocks noChangeArrowheads="1"/>
          </p:cNvSpPr>
          <p:nvPr/>
        </p:nvSpPr>
        <p:spPr bwMode="auto">
          <a:xfrm>
            <a:off x="1225550" y="3238500"/>
            <a:ext cx="74613" cy="144463"/>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10256" name="Text Box -1000"/>
          <p:cNvSpPr txBox="1">
            <a:spLocks noChangeArrowheads="1"/>
          </p:cNvSpPr>
          <p:nvPr/>
        </p:nvSpPr>
        <p:spPr bwMode="auto">
          <a:xfrm>
            <a:off x="788988" y="2716213"/>
            <a:ext cx="882650" cy="368300"/>
          </a:xfrm>
          <a:prstGeom prst="rect">
            <a:avLst/>
          </a:prstGeom>
          <a:noFill/>
          <a:ln w="9525">
            <a:noFill/>
            <a:miter lim="800000"/>
          </a:ln>
        </p:spPr>
        <p:txBody>
          <a:bodyPr>
            <a:spAutoFit/>
          </a:bodyPr>
          <a:lstStyle/>
          <a:p>
            <a:pPr>
              <a:lnSpc>
                <a:spcPct val="100000"/>
              </a:lnSpc>
              <a:spcBef>
                <a:spcPct val="0"/>
              </a:spcBef>
            </a:pPr>
            <a:r>
              <a:rPr lang="ko-KR" altLang="en-US" sz="1800" b="0">
                <a:solidFill>
                  <a:srgbClr val="FFFFFF"/>
                </a:solidFill>
                <a:latin typeface="黑体" panose="02010609060101010101" pitchFamily="49" charset="-122"/>
                <a:ea typeface="黑体" panose="02010609060101010101" pitchFamily="49" charset="-122"/>
              </a:rPr>
              <a:t>1842</a:t>
            </a:r>
            <a:endParaRPr lang="ko-KR" altLang="en-US" sz="1800" b="0">
              <a:solidFill>
                <a:srgbClr val="FFFFFF"/>
              </a:solidFill>
              <a:latin typeface="黑体" panose="02010609060101010101" pitchFamily="49" charset="-122"/>
              <a:ea typeface="黑体" panose="02010609060101010101" pitchFamily="49" charset="-122"/>
            </a:endParaRPr>
          </a:p>
        </p:txBody>
      </p:sp>
      <p:sp>
        <p:nvSpPr>
          <p:cNvPr id="10257" name="Text Box -999"/>
          <p:cNvSpPr txBox="1">
            <a:spLocks noChangeArrowheads="1"/>
          </p:cNvSpPr>
          <p:nvPr/>
        </p:nvSpPr>
        <p:spPr bwMode="auto">
          <a:xfrm>
            <a:off x="1036638" y="3530600"/>
            <a:ext cx="487362" cy="2957513"/>
          </a:xfrm>
          <a:prstGeom prst="rect">
            <a:avLst/>
          </a:prstGeom>
          <a:solidFill>
            <a:srgbClr val="FFFFFF"/>
          </a:solidFill>
          <a:ln w="9525">
            <a:noFill/>
            <a:miter lim="800000"/>
          </a:ln>
        </p:spPr>
        <p:txBody>
          <a:bodyPr/>
          <a:lstStyle/>
          <a:p>
            <a:endParaRPr lang="zh-CN" altLang="en-US"/>
          </a:p>
        </p:txBody>
      </p:sp>
      <p:sp>
        <p:nvSpPr>
          <p:cNvPr id="10258" name="Text Box -997"/>
          <p:cNvSpPr txBox="1">
            <a:spLocks noChangeArrowheads="1"/>
          </p:cNvSpPr>
          <p:nvPr/>
        </p:nvSpPr>
        <p:spPr bwMode="auto">
          <a:xfrm>
            <a:off x="1593850" y="2690813"/>
            <a:ext cx="1182688"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1856</a:t>
            </a:r>
            <a:endParaRPr lang="ko-KR" altLang="en-US">
              <a:solidFill>
                <a:srgbClr val="FFFFFF"/>
              </a:solidFill>
              <a:latin typeface="黑体" panose="02010609060101010101" pitchFamily="49" charset="-122"/>
              <a:ea typeface="黑体" panose="02010609060101010101" pitchFamily="49" charset="-122"/>
            </a:endParaRPr>
          </a:p>
        </p:txBody>
      </p:sp>
      <p:sp>
        <p:nvSpPr>
          <p:cNvPr id="10259" name="Text Box -996"/>
          <p:cNvSpPr txBox="1">
            <a:spLocks noChangeArrowheads="1"/>
          </p:cNvSpPr>
          <p:nvPr/>
        </p:nvSpPr>
        <p:spPr bwMode="auto">
          <a:xfrm>
            <a:off x="1752600" y="3814763"/>
            <a:ext cx="547688" cy="2517775"/>
          </a:xfrm>
          <a:prstGeom prst="rect">
            <a:avLst/>
          </a:prstGeom>
          <a:noFill/>
          <a:ln w="9525">
            <a:noFill/>
            <a:miter lim="800000"/>
          </a:ln>
        </p:spPr>
        <p:txBody>
          <a:bodyPr vert="eaVert">
            <a:spAutoFit/>
          </a:bodyPr>
          <a:lstStyle/>
          <a:p>
            <a:pPr>
              <a:lnSpc>
                <a:spcPct val="100000"/>
              </a:lnSpc>
              <a:spcBef>
                <a:spcPct val="0"/>
              </a:spcBef>
            </a:pPr>
            <a:r>
              <a:rPr lang="ko-KR" altLang="en-US" sz="2400">
                <a:solidFill>
                  <a:srgbClr val="000000"/>
                </a:solidFill>
                <a:latin typeface="黑体" panose="02010609060101010101" pitchFamily="49" charset="-122"/>
                <a:ea typeface="黑体" panose="02010609060101010101" pitchFamily="49" charset="-122"/>
              </a:rPr>
              <a:t>第二次鸦片战争</a:t>
            </a:r>
            <a:endParaRPr lang="ko-KR" altLang="en-US" sz="2400">
              <a:solidFill>
                <a:srgbClr val="000000"/>
              </a:solidFill>
              <a:latin typeface="黑体" panose="02010609060101010101" pitchFamily="49" charset="-122"/>
              <a:ea typeface="黑体" panose="02010609060101010101" pitchFamily="49" charset="-122"/>
            </a:endParaRPr>
          </a:p>
        </p:txBody>
      </p:sp>
      <p:sp>
        <p:nvSpPr>
          <p:cNvPr id="29" name="Oval -995"/>
          <p:cNvSpPr>
            <a:spLocks noChangeArrowheads="1"/>
          </p:cNvSpPr>
          <p:nvPr/>
        </p:nvSpPr>
        <p:spPr bwMode="auto">
          <a:xfrm>
            <a:off x="2493963" y="3198813"/>
            <a:ext cx="76200" cy="144462"/>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30" name="Oval -994"/>
          <p:cNvSpPr>
            <a:spLocks noChangeArrowheads="1"/>
          </p:cNvSpPr>
          <p:nvPr/>
        </p:nvSpPr>
        <p:spPr bwMode="auto">
          <a:xfrm>
            <a:off x="4300538" y="3208338"/>
            <a:ext cx="74612" cy="144462"/>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10262" name="Text Box -993"/>
          <p:cNvSpPr txBox="1">
            <a:spLocks noChangeArrowheads="1"/>
          </p:cNvSpPr>
          <p:nvPr/>
        </p:nvSpPr>
        <p:spPr bwMode="auto">
          <a:xfrm>
            <a:off x="2616200" y="2746375"/>
            <a:ext cx="1619250" cy="461963"/>
          </a:xfrm>
          <a:prstGeom prst="rect">
            <a:avLst/>
          </a:prstGeom>
          <a:noFill/>
          <a:ln w="9525">
            <a:noFill/>
            <a:miter lim="800000"/>
          </a:ln>
        </p:spPr>
        <p:txBody>
          <a:bodyPr>
            <a:spAutoFit/>
          </a:bodyPr>
          <a:lstStyle/>
          <a:p>
            <a:pPr>
              <a:lnSpc>
                <a:spcPct val="100000"/>
              </a:lnSpc>
              <a:spcBef>
                <a:spcPct val="0"/>
              </a:spcBef>
            </a:pPr>
            <a:r>
              <a:rPr lang="ko-KR" altLang="en-US" sz="2400">
                <a:solidFill>
                  <a:srgbClr val="FFFF00"/>
                </a:solidFill>
                <a:latin typeface="黑体" panose="02010609060101010101" pitchFamily="49" charset="-122"/>
                <a:ea typeface="黑体" panose="02010609060101010101" pitchFamily="49" charset="-122"/>
              </a:rPr>
              <a:t>60-90年代</a:t>
            </a:r>
            <a:endParaRPr lang="ko-KR" altLang="en-US" sz="2400">
              <a:solidFill>
                <a:srgbClr val="FFFF00"/>
              </a:solidFill>
              <a:latin typeface="黑体" panose="02010609060101010101" pitchFamily="49" charset="-122"/>
              <a:ea typeface="黑体" panose="02010609060101010101" pitchFamily="49" charset="-122"/>
            </a:endParaRPr>
          </a:p>
        </p:txBody>
      </p:sp>
      <p:sp>
        <p:nvSpPr>
          <p:cNvPr id="10263" name="Oval -992"/>
          <p:cNvSpPr>
            <a:spLocks noChangeArrowheads="1"/>
          </p:cNvSpPr>
          <p:nvPr/>
        </p:nvSpPr>
        <p:spPr bwMode="auto">
          <a:xfrm>
            <a:off x="2716213" y="3363913"/>
            <a:ext cx="1419225" cy="3179762"/>
          </a:xfrm>
          <a:prstGeom prst="ellipse">
            <a:avLst/>
          </a:prstGeom>
          <a:solidFill>
            <a:srgbClr val="4F81BD"/>
          </a:solidFill>
          <a:ln w="12700">
            <a:solidFill>
              <a:srgbClr val="385D8A"/>
            </a:solidFill>
            <a:round/>
          </a:ln>
        </p:spPr>
        <p:txBody>
          <a:bodyPr/>
          <a:lstStyle/>
          <a:p>
            <a:endParaRPr lang="zh-CN" altLang="en-US"/>
          </a:p>
        </p:txBody>
      </p:sp>
      <p:sp>
        <p:nvSpPr>
          <p:cNvPr id="10264" name="Text Box -991"/>
          <p:cNvSpPr txBox="1">
            <a:spLocks noChangeArrowheads="1"/>
          </p:cNvSpPr>
          <p:nvPr/>
        </p:nvSpPr>
        <p:spPr bwMode="auto">
          <a:xfrm>
            <a:off x="4203700" y="2686050"/>
            <a:ext cx="942975" cy="398463"/>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1894</a:t>
            </a:r>
            <a:endParaRPr lang="ko-KR" altLang="en-US">
              <a:solidFill>
                <a:srgbClr val="FFFFFF"/>
              </a:solidFill>
              <a:latin typeface="黑体" panose="02010609060101010101" pitchFamily="49" charset="-122"/>
              <a:ea typeface="黑体" panose="02010609060101010101" pitchFamily="49" charset="-122"/>
            </a:endParaRPr>
          </a:p>
        </p:txBody>
      </p:sp>
      <p:sp>
        <p:nvSpPr>
          <p:cNvPr id="10265" name="Text Box -990"/>
          <p:cNvSpPr txBox="1">
            <a:spLocks noChangeArrowheads="1"/>
          </p:cNvSpPr>
          <p:nvPr/>
        </p:nvSpPr>
        <p:spPr bwMode="auto">
          <a:xfrm>
            <a:off x="4135438" y="3694113"/>
            <a:ext cx="547687" cy="2459037"/>
          </a:xfrm>
          <a:prstGeom prst="rect">
            <a:avLst/>
          </a:prstGeom>
          <a:noFill/>
          <a:ln w="9525">
            <a:noFill/>
            <a:miter lim="800000"/>
          </a:ln>
        </p:spPr>
        <p:txBody>
          <a:bodyPr vert="eaVert">
            <a:spAutoFit/>
          </a:bodyPr>
          <a:lstStyle/>
          <a:p>
            <a:pPr>
              <a:lnSpc>
                <a:spcPct val="100000"/>
              </a:lnSpc>
              <a:spcBef>
                <a:spcPct val="0"/>
              </a:spcBef>
            </a:pPr>
            <a:r>
              <a:rPr lang="ko-KR" altLang="en-US" sz="2400">
                <a:solidFill>
                  <a:srgbClr val="000000"/>
                </a:solidFill>
                <a:latin typeface="黑体" panose="02010609060101010101" pitchFamily="49" charset="-122"/>
                <a:ea typeface="黑体" panose="02010609060101010101" pitchFamily="49" charset="-122"/>
              </a:rPr>
              <a:t>中日甲午战争</a:t>
            </a:r>
            <a:endParaRPr lang="ko-KR" altLang="en-US" sz="2400">
              <a:solidFill>
                <a:srgbClr val="000000"/>
              </a:solidFill>
              <a:latin typeface="黑体" panose="02010609060101010101" pitchFamily="49" charset="-122"/>
              <a:ea typeface="黑体" panose="02010609060101010101" pitchFamily="49" charset="-122"/>
            </a:endParaRPr>
          </a:p>
        </p:txBody>
      </p:sp>
      <p:sp>
        <p:nvSpPr>
          <p:cNvPr id="35" name="Oval -989"/>
          <p:cNvSpPr>
            <a:spLocks noChangeArrowheads="1"/>
          </p:cNvSpPr>
          <p:nvPr/>
        </p:nvSpPr>
        <p:spPr bwMode="auto">
          <a:xfrm>
            <a:off x="5340350" y="3209925"/>
            <a:ext cx="76200" cy="144463"/>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36" name="Oval -988"/>
          <p:cNvSpPr>
            <a:spLocks noChangeArrowheads="1"/>
          </p:cNvSpPr>
          <p:nvPr/>
        </p:nvSpPr>
        <p:spPr bwMode="auto">
          <a:xfrm>
            <a:off x="6478588" y="3182938"/>
            <a:ext cx="76200" cy="144462"/>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10268" name="Text Box -987"/>
          <p:cNvSpPr txBox="1">
            <a:spLocks noChangeArrowheads="1"/>
          </p:cNvSpPr>
          <p:nvPr/>
        </p:nvSpPr>
        <p:spPr bwMode="auto">
          <a:xfrm>
            <a:off x="4937125" y="2716213"/>
            <a:ext cx="941388"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1895</a:t>
            </a:r>
            <a:endParaRPr lang="ko-KR" altLang="en-US">
              <a:solidFill>
                <a:srgbClr val="FFFFFF"/>
              </a:solidFill>
              <a:latin typeface="黑体" panose="02010609060101010101" pitchFamily="49" charset="-122"/>
              <a:ea typeface="黑体" panose="02010609060101010101" pitchFamily="49" charset="-122"/>
            </a:endParaRPr>
          </a:p>
        </p:txBody>
      </p:sp>
      <p:sp>
        <p:nvSpPr>
          <p:cNvPr id="10269" name="Text Box -986"/>
          <p:cNvSpPr txBox="1">
            <a:spLocks noChangeArrowheads="1"/>
          </p:cNvSpPr>
          <p:nvPr/>
        </p:nvSpPr>
        <p:spPr bwMode="auto">
          <a:xfrm>
            <a:off x="5133975" y="3498850"/>
            <a:ext cx="487363" cy="2955925"/>
          </a:xfrm>
          <a:prstGeom prst="rect">
            <a:avLst/>
          </a:prstGeom>
          <a:solidFill>
            <a:srgbClr val="FFFFFF"/>
          </a:solidFill>
          <a:ln w="9525">
            <a:noFill/>
            <a:miter lim="800000"/>
          </a:ln>
        </p:spPr>
        <p:txBody>
          <a:bodyPr/>
          <a:lstStyle/>
          <a:p>
            <a:endParaRPr lang="zh-CN" altLang="en-US"/>
          </a:p>
        </p:txBody>
      </p:sp>
      <p:sp>
        <p:nvSpPr>
          <p:cNvPr id="10270" name="Text Box -985"/>
          <p:cNvSpPr txBox="1">
            <a:spLocks noChangeArrowheads="1"/>
          </p:cNvSpPr>
          <p:nvPr/>
        </p:nvSpPr>
        <p:spPr bwMode="auto">
          <a:xfrm>
            <a:off x="1046163" y="3779838"/>
            <a:ext cx="546100" cy="2544762"/>
          </a:xfrm>
          <a:prstGeom prst="rect">
            <a:avLst/>
          </a:prstGeom>
          <a:noFill/>
          <a:ln w="9525">
            <a:noFill/>
            <a:miter lim="800000"/>
          </a:ln>
        </p:spPr>
        <p:txBody>
          <a:bodyPr vert="eaVert">
            <a:spAutoFit/>
          </a:bodyPr>
          <a:lstStyle/>
          <a:p>
            <a:pPr>
              <a:lnSpc>
                <a:spcPct val="100000"/>
              </a:lnSpc>
              <a:spcBef>
                <a:spcPct val="0"/>
              </a:spcBef>
            </a:pPr>
            <a:r>
              <a:rPr lang="ko-KR" altLang="en-US" sz="2400" b="0">
                <a:solidFill>
                  <a:srgbClr val="000000"/>
                </a:solidFill>
                <a:latin typeface="黑体" panose="02010609060101010101" pitchFamily="49" charset="-122"/>
                <a:ea typeface="黑体" panose="02010609060101010101" pitchFamily="49" charset="-122"/>
              </a:rPr>
              <a:t>《南京条约》</a:t>
            </a:r>
            <a:endParaRPr lang="ko-KR" altLang="en-US" sz="2400" b="0">
              <a:solidFill>
                <a:srgbClr val="000000"/>
              </a:solidFill>
              <a:latin typeface="黑体" panose="02010609060101010101" pitchFamily="49" charset="-122"/>
              <a:ea typeface="黑体" panose="02010609060101010101" pitchFamily="49" charset="-122"/>
            </a:endParaRPr>
          </a:p>
        </p:txBody>
      </p:sp>
      <p:sp>
        <p:nvSpPr>
          <p:cNvPr id="10271" name="Text Box -984"/>
          <p:cNvSpPr txBox="1">
            <a:spLocks noChangeArrowheads="1"/>
          </p:cNvSpPr>
          <p:nvPr/>
        </p:nvSpPr>
        <p:spPr bwMode="auto">
          <a:xfrm>
            <a:off x="5133975" y="3694113"/>
            <a:ext cx="547688" cy="2219325"/>
          </a:xfrm>
          <a:prstGeom prst="rect">
            <a:avLst/>
          </a:prstGeom>
          <a:noFill/>
          <a:ln w="9525">
            <a:noFill/>
            <a:miter lim="800000"/>
          </a:ln>
        </p:spPr>
        <p:txBody>
          <a:bodyPr vert="eaVert">
            <a:spAutoFit/>
          </a:bodyPr>
          <a:lstStyle/>
          <a:p>
            <a:pPr>
              <a:lnSpc>
                <a:spcPct val="100000"/>
              </a:lnSpc>
              <a:spcBef>
                <a:spcPct val="0"/>
              </a:spcBef>
            </a:pPr>
            <a:r>
              <a:rPr lang="ko-KR" altLang="en-US" sz="2400" b="0">
                <a:solidFill>
                  <a:srgbClr val="000000"/>
                </a:solidFill>
                <a:latin typeface="黑体" panose="02010609060101010101" pitchFamily="49" charset="-122"/>
                <a:ea typeface="黑体" panose="02010609060101010101" pitchFamily="49" charset="-122"/>
              </a:rPr>
              <a:t>《马关条约》</a:t>
            </a:r>
            <a:endParaRPr lang="ko-KR" altLang="en-US" sz="2400" b="0">
              <a:solidFill>
                <a:srgbClr val="000000"/>
              </a:solidFill>
              <a:latin typeface="黑体" panose="02010609060101010101" pitchFamily="49" charset="-122"/>
              <a:ea typeface="黑体" panose="02010609060101010101" pitchFamily="49" charset="-122"/>
            </a:endParaRPr>
          </a:p>
        </p:txBody>
      </p:sp>
      <p:sp>
        <p:nvSpPr>
          <p:cNvPr id="10272" name="Text Box -983"/>
          <p:cNvSpPr txBox="1">
            <a:spLocks noChangeArrowheads="1"/>
          </p:cNvSpPr>
          <p:nvPr/>
        </p:nvSpPr>
        <p:spPr bwMode="auto">
          <a:xfrm>
            <a:off x="6161088" y="2740025"/>
            <a:ext cx="1141412" cy="398463"/>
          </a:xfrm>
          <a:prstGeom prst="rect">
            <a:avLst/>
          </a:prstGeom>
          <a:noFill/>
          <a:ln w="9525">
            <a:noFill/>
            <a:miter lim="800000"/>
          </a:ln>
        </p:spPr>
        <p:txBody>
          <a:bodyPr>
            <a:spAutoFit/>
          </a:bodyPr>
          <a:lstStyle/>
          <a:p>
            <a:pPr>
              <a:lnSpc>
                <a:spcPct val="100000"/>
              </a:lnSpc>
              <a:spcBef>
                <a:spcPct val="0"/>
              </a:spcBef>
            </a:pPr>
            <a:r>
              <a:rPr lang="ko-KR" altLang="en-US">
                <a:solidFill>
                  <a:srgbClr val="FFFF00"/>
                </a:solidFill>
                <a:latin typeface="黑体" panose="02010609060101010101" pitchFamily="49" charset="-122"/>
                <a:ea typeface="黑体" panose="02010609060101010101" pitchFamily="49" charset="-122"/>
              </a:rPr>
              <a:t>1898年</a:t>
            </a:r>
            <a:endParaRPr lang="ko-KR" altLang="en-US">
              <a:solidFill>
                <a:srgbClr val="FFFF00"/>
              </a:solidFill>
              <a:latin typeface="黑体" panose="02010609060101010101" pitchFamily="49" charset="-122"/>
              <a:ea typeface="黑体" panose="02010609060101010101" pitchFamily="49" charset="-122"/>
            </a:endParaRPr>
          </a:p>
        </p:txBody>
      </p:sp>
      <p:sp>
        <p:nvSpPr>
          <p:cNvPr id="10273" name="Oval -982"/>
          <p:cNvSpPr>
            <a:spLocks noChangeArrowheads="1"/>
          </p:cNvSpPr>
          <p:nvPr/>
        </p:nvSpPr>
        <p:spPr bwMode="auto">
          <a:xfrm>
            <a:off x="6161088" y="3386138"/>
            <a:ext cx="847725" cy="3179762"/>
          </a:xfrm>
          <a:prstGeom prst="ellipse">
            <a:avLst/>
          </a:prstGeom>
          <a:solidFill>
            <a:srgbClr val="4F81BD"/>
          </a:solidFill>
          <a:ln w="12700">
            <a:solidFill>
              <a:srgbClr val="385D8A"/>
            </a:solidFill>
            <a:round/>
          </a:ln>
        </p:spPr>
        <p:txBody>
          <a:bodyPr/>
          <a:lstStyle/>
          <a:p>
            <a:endParaRPr lang="zh-CN" altLang="en-US"/>
          </a:p>
        </p:txBody>
      </p:sp>
      <p:sp>
        <p:nvSpPr>
          <p:cNvPr id="10274" name="Text Box -981"/>
          <p:cNvSpPr txBox="1">
            <a:spLocks noChangeArrowheads="1"/>
          </p:cNvSpPr>
          <p:nvPr/>
        </p:nvSpPr>
        <p:spPr bwMode="auto">
          <a:xfrm>
            <a:off x="8201025" y="2700338"/>
            <a:ext cx="942975"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1901</a:t>
            </a:r>
            <a:endParaRPr lang="ko-KR" altLang="en-US">
              <a:solidFill>
                <a:srgbClr val="FFFFFF"/>
              </a:solidFill>
              <a:latin typeface="黑体" panose="02010609060101010101" pitchFamily="49" charset="-122"/>
              <a:ea typeface="黑体" panose="02010609060101010101" pitchFamily="49" charset="-122"/>
            </a:endParaRPr>
          </a:p>
        </p:txBody>
      </p:sp>
      <p:sp>
        <p:nvSpPr>
          <p:cNvPr id="10275" name="Text Box -980"/>
          <p:cNvSpPr txBox="1">
            <a:spLocks noChangeArrowheads="1"/>
          </p:cNvSpPr>
          <p:nvPr/>
        </p:nvSpPr>
        <p:spPr bwMode="auto">
          <a:xfrm>
            <a:off x="7346950" y="2673350"/>
            <a:ext cx="942975"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1900</a:t>
            </a:r>
            <a:endParaRPr lang="ko-KR" altLang="en-US">
              <a:solidFill>
                <a:srgbClr val="FFFFFF"/>
              </a:solidFill>
              <a:latin typeface="黑体" panose="02010609060101010101" pitchFamily="49" charset="-122"/>
              <a:ea typeface="黑体" panose="02010609060101010101" pitchFamily="49" charset="-122"/>
            </a:endParaRPr>
          </a:p>
        </p:txBody>
      </p:sp>
      <p:sp>
        <p:nvSpPr>
          <p:cNvPr id="10276" name="Text Box -978"/>
          <p:cNvSpPr txBox="1">
            <a:spLocks noChangeArrowheads="1"/>
          </p:cNvSpPr>
          <p:nvPr/>
        </p:nvSpPr>
        <p:spPr bwMode="auto">
          <a:xfrm>
            <a:off x="8281988" y="3757613"/>
            <a:ext cx="546100" cy="2468562"/>
          </a:xfrm>
          <a:prstGeom prst="rect">
            <a:avLst/>
          </a:prstGeom>
          <a:noFill/>
          <a:ln w="9525">
            <a:noFill/>
            <a:miter lim="800000"/>
          </a:ln>
        </p:spPr>
        <p:txBody>
          <a:bodyPr vert="eaVert">
            <a:spAutoFit/>
          </a:bodyPr>
          <a:lstStyle/>
          <a:p>
            <a:pPr>
              <a:lnSpc>
                <a:spcPct val="100000"/>
              </a:lnSpc>
              <a:spcBef>
                <a:spcPct val="0"/>
              </a:spcBef>
            </a:pPr>
            <a:r>
              <a:rPr lang="ko-KR" altLang="en-US" sz="2400" b="0">
                <a:solidFill>
                  <a:srgbClr val="000000"/>
                </a:solidFill>
                <a:latin typeface="黑体" panose="02010609060101010101" pitchFamily="49" charset="-122"/>
                <a:ea typeface="黑体" panose="02010609060101010101" pitchFamily="49" charset="-122"/>
              </a:rPr>
              <a:t>《辛丑条约》</a:t>
            </a:r>
            <a:endParaRPr lang="ko-KR" altLang="en-US" sz="2400" b="0">
              <a:solidFill>
                <a:srgbClr val="000000"/>
              </a:solidFill>
              <a:latin typeface="黑体" panose="02010609060101010101" pitchFamily="49" charset="-122"/>
              <a:ea typeface="黑体" panose="02010609060101010101" pitchFamily="49" charset="-122"/>
            </a:endParaRPr>
          </a:p>
        </p:txBody>
      </p:sp>
      <p:sp>
        <p:nvSpPr>
          <p:cNvPr id="10277" name="Oval -975"/>
          <p:cNvSpPr>
            <a:spLocks noChangeArrowheads="1"/>
          </p:cNvSpPr>
          <p:nvPr/>
        </p:nvSpPr>
        <p:spPr bwMode="auto">
          <a:xfrm>
            <a:off x="7373938" y="3424238"/>
            <a:ext cx="650875" cy="3059112"/>
          </a:xfrm>
          <a:prstGeom prst="ellipse">
            <a:avLst/>
          </a:prstGeom>
          <a:solidFill>
            <a:srgbClr val="4F81BD"/>
          </a:solidFill>
          <a:ln w="12700">
            <a:solidFill>
              <a:srgbClr val="385D8A"/>
            </a:solidFill>
            <a:round/>
          </a:ln>
        </p:spPr>
        <p:txBody>
          <a:bodyPr/>
          <a:lstStyle/>
          <a:p>
            <a:endParaRPr lang="zh-CN" altLang="en-US"/>
          </a:p>
        </p:txBody>
      </p:sp>
      <p:sp>
        <p:nvSpPr>
          <p:cNvPr id="10278" name="Oval -974"/>
          <p:cNvSpPr>
            <a:spLocks noChangeArrowheads="1"/>
          </p:cNvSpPr>
          <p:nvPr/>
        </p:nvSpPr>
        <p:spPr bwMode="auto">
          <a:xfrm>
            <a:off x="4300538" y="3433763"/>
            <a:ext cx="746125" cy="3086100"/>
          </a:xfrm>
          <a:prstGeom prst="ellipse">
            <a:avLst/>
          </a:prstGeom>
          <a:solidFill>
            <a:srgbClr val="4F81BD"/>
          </a:solidFill>
          <a:ln w="12700">
            <a:solidFill>
              <a:srgbClr val="385D8A"/>
            </a:solidFill>
            <a:round/>
          </a:ln>
        </p:spPr>
        <p:txBody>
          <a:bodyPr/>
          <a:lstStyle/>
          <a:p>
            <a:endParaRPr lang="zh-CN" altLang="en-US"/>
          </a:p>
        </p:txBody>
      </p:sp>
      <p:sp>
        <p:nvSpPr>
          <p:cNvPr id="10279" name="文本框 1"/>
          <p:cNvSpPr txBox="1">
            <a:spLocks noChangeArrowheads="1"/>
          </p:cNvSpPr>
          <p:nvPr/>
        </p:nvSpPr>
        <p:spPr bwMode="auto">
          <a:xfrm>
            <a:off x="3578225" y="439738"/>
            <a:ext cx="914400" cy="2405062"/>
          </a:xfrm>
          <a:prstGeom prst="rect">
            <a:avLst/>
          </a:prstGeom>
          <a:noFill/>
          <a:ln w="9525">
            <a:noFill/>
            <a:miter lim="800000"/>
          </a:ln>
        </p:spPr>
        <p:txBody>
          <a:bodyPr vert="eaVert">
            <a:spAutoFit/>
          </a:bodyPr>
          <a:lstStyle/>
          <a:p>
            <a:r>
              <a:rPr lang="zh-CN" altLang="zh-CN" sz="2800" b="0">
                <a:solidFill>
                  <a:schemeClr val="bg1"/>
                </a:solidFill>
                <a:latin typeface="黑体" panose="02010609060101010101" pitchFamily="49" charset="-122"/>
                <a:ea typeface="黑体" panose="02010609060101010101" pitchFamily="49" charset="-122"/>
              </a:rPr>
              <a:t>八国联军侵华战争</a:t>
            </a:r>
            <a:endParaRPr lang="en-US" altLang="zh-CN" sz="2800" b="0">
              <a:solidFill>
                <a:schemeClr val="bg1"/>
              </a:solidFill>
              <a:latin typeface="黑体" panose="02010609060101010101" pitchFamily="49" charset="-122"/>
              <a:ea typeface="黑体" panose="02010609060101010101" pitchFamily="49" charset="-122"/>
            </a:endParaRPr>
          </a:p>
        </p:txBody>
      </p:sp>
      <p:sp>
        <p:nvSpPr>
          <p:cNvPr id="10280" name="文本框 2"/>
          <p:cNvSpPr txBox="1">
            <a:spLocks noChangeArrowheads="1"/>
          </p:cNvSpPr>
          <p:nvPr/>
        </p:nvSpPr>
        <p:spPr bwMode="auto">
          <a:xfrm>
            <a:off x="1300163" y="439738"/>
            <a:ext cx="547687" cy="2071687"/>
          </a:xfrm>
          <a:prstGeom prst="rect">
            <a:avLst/>
          </a:prstGeom>
          <a:noFill/>
          <a:ln w="9525">
            <a:noFill/>
            <a:miter lim="800000"/>
          </a:ln>
        </p:spPr>
        <p:txBody>
          <a:bodyPr vert="eaVert">
            <a:spAutoFit/>
          </a:bodyPr>
          <a:lstStyle/>
          <a:p>
            <a:r>
              <a:rPr lang="zh-CN" altLang="zh-CN" sz="2800" b="0">
                <a:solidFill>
                  <a:schemeClr val="bg1"/>
                </a:solidFill>
                <a:latin typeface="黑体" panose="02010609060101010101" pitchFamily="49" charset="-122"/>
                <a:ea typeface="黑体" panose="02010609060101010101" pitchFamily="49" charset="-122"/>
              </a:rPr>
              <a:t>戊戌变法</a:t>
            </a:r>
            <a:endParaRPr lang="zh-CN" altLang="zh-CN" sz="2800" b="0">
              <a:solidFill>
                <a:schemeClr val="bg1"/>
              </a:solidFill>
              <a:latin typeface="黑体" panose="02010609060101010101" pitchFamily="49" charset="-122"/>
              <a:ea typeface="黑体" panose="02010609060101010101" pitchFamily="49" charset="-122"/>
            </a:endParaRPr>
          </a:p>
        </p:txBody>
      </p:sp>
      <p:sp>
        <p:nvSpPr>
          <p:cNvPr id="10281" name="文本框 3"/>
          <p:cNvSpPr txBox="1">
            <a:spLocks noChangeArrowheads="1"/>
          </p:cNvSpPr>
          <p:nvPr/>
        </p:nvSpPr>
        <p:spPr bwMode="auto">
          <a:xfrm>
            <a:off x="2863850" y="441325"/>
            <a:ext cx="549275" cy="2306638"/>
          </a:xfrm>
          <a:prstGeom prst="rect">
            <a:avLst/>
          </a:prstGeom>
          <a:noFill/>
          <a:ln w="9525">
            <a:noFill/>
            <a:miter lim="800000"/>
          </a:ln>
        </p:spPr>
        <p:txBody>
          <a:bodyPr vert="eaVert">
            <a:spAutoFit/>
          </a:bodyPr>
          <a:lstStyle/>
          <a:p>
            <a:r>
              <a:rPr lang="zh-CN" altLang="zh-CN" sz="2800" b="0">
                <a:solidFill>
                  <a:schemeClr val="bg1"/>
                </a:solidFill>
                <a:latin typeface="黑体" panose="02010609060101010101" pitchFamily="49" charset="-122"/>
                <a:ea typeface="黑体" panose="02010609060101010101" pitchFamily="49" charset="-122"/>
              </a:rPr>
              <a:t>甲午中日战争</a:t>
            </a:r>
            <a:endParaRPr lang="zh-CN" altLang="zh-CN" sz="2800" b="0">
              <a:solidFill>
                <a:schemeClr val="bg1"/>
              </a:solidFill>
              <a:latin typeface="黑体" panose="02010609060101010101" pitchFamily="49" charset="-122"/>
              <a:ea typeface="黑体" panose="02010609060101010101" pitchFamily="49" charset="-122"/>
            </a:endParaRPr>
          </a:p>
        </p:txBody>
      </p:sp>
      <p:sp>
        <p:nvSpPr>
          <p:cNvPr id="10282" name="文本框 13"/>
          <p:cNvSpPr txBox="1">
            <a:spLocks noChangeArrowheads="1"/>
          </p:cNvSpPr>
          <p:nvPr/>
        </p:nvSpPr>
        <p:spPr bwMode="auto">
          <a:xfrm>
            <a:off x="2054225" y="441325"/>
            <a:ext cx="547688" cy="2259013"/>
          </a:xfrm>
          <a:prstGeom prst="rect">
            <a:avLst/>
          </a:prstGeom>
          <a:noFill/>
          <a:ln w="9525">
            <a:noFill/>
            <a:miter lim="800000"/>
          </a:ln>
        </p:spPr>
        <p:txBody>
          <a:bodyPr vert="eaVert">
            <a:spAutoFit/>
          </a:bodyPr>
          <a:lstStyle/>
          <a:p>
            <a:r>
              <a:rPr lang="zh-CN" altLang="zh-CN" sz="2800" b="0">
                <a:solidFill>
                  <a:schemeClr val="bg1"/>
                </a:solidFill>
                <a:latin typeface="黑体" panose="02010609060101010101" pitchFamily="49" charset="-122"/>
                <a:ea typeface="黑体" panose="02010609060101010101" pitchFamily="49" charset="-122"/>
              </a:rPr>
              <a:t>洋务运动</a:t>
            </a:r>
            <a:endParaRPr lang="zh-CN" altLang="zh-CN" sz="2800" b="0">
              <a:solidFill>
                <a:schemeClr val="bg1"/>
              </a:solidFill>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bwMode="auto">
      <p:bgPr>
        <a:solidFill>
          <a:srgbClr val="000000"/>
        </a:solidFill>
        <a:effectLst/>
      </p:bgPr>
    </p:bg>
    <p:spTree>
      <p:nvGrpSpPr>
        <p:cNvPr id="1" name=""/>
        <p:cNvGrpSpPr/>
        <p:nvPr/>
      </p:nvGrpSpPr>
      <p:grpSpPr>
        <a:xfrm>
          <a:off x="0" y="0"/>
          <a:ext cx="0" cy="0"/>
          <a:chOff x="0" y="0"/>
          <a:chExt cx="0" cy="0"/>
        </a:xfrm>
      </p:grpSpPr>
      <p:sp>
        <p:nvSpPr>
          <p:cNvPr id="11266" name="Rectangle -1021"/>
          <p:cNvSpPr>
            <a:spLocks noChangeArrowheads="1"/>
          </p:cNvSpPr>
          <p:nvPr/>
        </p:nvSpPr>
        <p:spPr bwMode="auto">
          <a:xfrm>
            <a:off x="458788" y="334963"/>
            <a:ext cx="8229600" cy="5892800"/>
          </a:xfrm>
          <a:prstGeom prst="rect">
            <a:avLst/>
          </a:prstGeom>
          <a:noFill/>
          <a:ln w="9525">
            <a:noFill/>
            <a:miter lim="800000"/>
          </a:ln>
        </p:spPr>
        <p:txBody>
          <a:bodyPr/>
          <a:lstStyle/>
          <a:p>
            <a:pPr marL="342900" indent="-342900">
              <a:lnSpc>
                <a:spcPct val="100000"/>
              </a:lnSpc>
              <a:spcBef>
                <a:spcPts val="700"/>
              </a:spcBef>
              <a:buClr>
                <a:schemeClr val="bg2"/>
              </a:buClr>
              <a:buSzPct val="75000"/>
              <a:buFont typeface="Wingdings" panose="05000000000000000000" pitchFamily="2" charset="2"/>
              <a:buNone/>
            </a:pPr>
            <a:r>
              <a:rPr lang="ko-KR" altLang="en-US" sz="3200" b="0">
                <a:solidFill>
                  <a:srgbClr val="404040"/>
                </a:solidFill>
                <a:latin typeface="Wingdings" panose="05000000000000000000" pitchFamily="2" charset="2"/>
                <a:ea typeface="宋体" panose="02010600030101010101" pitchFamily="2" charset="-122"/>
              </a:rPr>
              <a:t>n	</a:t>
            </a:r>
            <a:endParaRPr lang="ko-KR" altLang="en-US" sz="3200" b="0">
              <a:solidFill>
                <a:srgbClr val="404040"/>
              </a:solidFill>
              <a:latin typeface="宋体" panose="02010600030101010101" pitchFamily="2" charset="-122"/>
              <a:ea typeface="宋体" panose="02010600030101010101" pitchFamily="2" charset="-122"/>
            </a:endParaRPr>
          </a:p>
        </p:txBody>
      </p:sp>
      <p:sp>
        <p:nvSpPr>
          <p:cNvPr id="11267" name="AutoShape -1020"/>
          <p:cNvSpPr>
            <a:spLocks noChangeArrowheads="1"/>
          </p:cNvSpPr>
          <p:nvPr/>
        </p:nvSpPr>
        <p:spPr bwMode="auto">
          <a:xfrm>
            <a:off x="179388" y="3138488"/>
            <a:ext cx="8990012" cy="285750"/>
          </a:xfrm>
          <a:prstGeom prst="rightArrow">
            <a:avLst>
              <a:gd name="adj1" fmla="val 50000"/>
              <a:gd name="adj2" fmla="val 50396"/>
            </a:avLst>
          </a:prstGeom>
          <a:solidFill>
            <a:srgbClr val="FFFFC2"/>
          </a:solidFill>
          <a:ln w="48260" cmpd="thickThin">
            <a:solidFill>
              <a:srgbClr val="695F0C"/>
            </a:solidFill>
            <a:round/>
          </a:ln>
        </p:spPr>
        <p:txBody>
          <a:bodyPr/>
          <a:lstStyle/>
          <a:p>
            <a:endParaRPr lang="zh-CN" altLang="en-US"/>
          </a:p>
        </p:txBody>
      </p:sp>
      <p:sp>
        <p:nvSpPr>
          <p:cNvPr id="5" name="Oval -1019"/>
          <p:cNvSpPr>
            <a:spLocks noChangeArrowheads="1"/>
          </p:cNvSpPr>
          <p:nvPr/>
        </p:nvSpPr>
        <p:spPr bwMode="auto">
          <a:xfrm>
            <a:off x="1957388" y="3238500"/>
            <a:ext cx="74612" cy="144463"/>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6" name="Oval -1018"/>
          <p:cNvSpPr>
            <a:spLocks noChangeArrowheads="1"/>
          </p:cNvSpPr>
          <p:nvPr/>
        </p:nvSpPr>
        <p:spPr bwMode="auto">
          <a:xfrm>
            <a:off x="4637088" y="3190875"/>
            <a:ext cx="76200" cy="144463"/>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7" name="Oval -1017"/>
          <p:cNvSpPr>
            <a:spLocks noChangeArrowheads="1"/>
          </p:cNvSpPr>
          <p:nvPr/>
        </p:nvSpPr>
        <p:spPr bwMode="auto">
          <a:xfrm>
            <a:off x="7639050" y="3182938"/>
            <a:ext cx="120650" cy="160337"/>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8" name="Oval -1016"/>
          <p:cNvSpPr>
            <a:spLocks noChangeArrowheads="1"/>
          </p:cNvSpPr>
          <p:nvPr/>
        </p:nvSpPr>
        <p:spPr bwMode="auto">
          <a:xfrm>
            <a:off x="8486775" y="3255963"/>
            <a:ext cx="76200" cy="146050"/>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11272" name="Text Box -1010"/>
          <p:cNvSpPr txBox="1">
            <a:spLocks noChangeArrowheads="1"/>
          </p:cNvSpPr>
          <p:nvPr/>
        </p:nvSpPr>
        <p:spPr bwMode="auto">
          <a:xfrm>
            <a:off x="1747838" y="3532188"/>
            <a:ext cx="487362" cy="2955925"/>
          </a:xfrm>
          <a:prstGeom prst="rect">
            <a:avLst/>
          </a:prstGeom>
          <a:solidFill>
            <a:srgbClr val="FFFFFF"/>
          </a:solidFill>
          <a:ln w="9525">
            <a:noFill/>
            <a:miter lim="800000"/>
          </a:ln>
        </p:spPr>
        <p:txBody>
          <a:bodyPr/>
          <a:lstStyle/>
          <a:p>
            <a:pPr algn="ctr"/>
            <a:endParaRPr lang="zh-CN" altLang="zh-CN"/>
          </a:p>
        </p:txBody>
      </p:sp>
      <p:sp>
        <p:nvSpPr>
          <p:cNvPr id="11273" name="Text Box -1007"/>
          <p:cNvSpPr txBox="1">
            <a:spLocks noChangeArrowheads="1"/>
          </p:cNvSpPr>
          <p:nvPr/>
        </p:nvSpPr>
        <p:spPr bwMode="auto">
          <a:xfrm>
            <a:off x="8281988" y="3540125"/>
            <a:ext cx="487362" cy="2957513"/>
          </a:xfrm>
          <a:prstGeom prst="rect">
            <a:avLst/>
          </a:prstGeom>
          <a:solidFill>
            <a:srgbClr val="FFFFFF"/>
          </a:solidFill>
          <a:ln w="9525">
            <a:noFill/>
            <a:miter lim="800000"/>
          </a:ln>
        </p:spPr>
        <p:txBody>
          <a:bodyPr/>
          <a:lstStyle/>
          <a:p>
            <a:endParaRPr lang="zh-CN" altLang="en-US"/>
          </a:p>
        </p:txBody>
      </p:sp>
      <p:sp>
        <p:nvSpPr>
          <p:cNvPr id="18" name="Oval -1006"/>
          <p:cNvSpPr>
            <a:spLocks noChangeArrowheads="1"/>
          </p:cNvSpPr>
          <p:nvPr/>
        </p:nvSpPr>
        <p:spPr bwMode="auto">
          <a:xfrm>
            <a:off x="382588" y="3198813"/>
            <a:ext cx="76200" cy="144462"/>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11275" name="Text Box -1004"/>
          <p:cNvSpPr txBox="1">
            <a:spLocks noChangeArrowheads="1"/>
          </p:cNvSpPr>
          <p:nvPr/>
        </p:nvSpPr>
        <p:spPr bwMode="auto">
          <a:xfrm>
            <a:off x="17463" y="2708275"/>
            <a:ext cx="882650" cy="368300"/>
          </a:xfrm>
          <a:prstGeom prst="rect">
            <a:avLst/>
          </a:prstGeom>
          <a:noFill/>
          <a:ln w="9525">
            <a:noFill/>
            <a:miter lim="800000"/>
          </a:ln>
        </p:spPr>
        <p:txBody>
          <a:bodyPr>
            <a:spAutoFit/>
          </a:bodyPr>
          <a:lstStyle/>
          <a:p>
            <a:pPr>
              <a:lnSpc>
                <a:spcPct val="100000"/>
              </a:lnSpc>
              <a:spcBef>
                <a:spcPct val="0"/>
              </a:spcBef>
            </a:pPr>
            <a:r>
              <a:rPr lang="ko-KR" altLang="en-US" sz="1800" b="0">
                <a:solidFill>
                  <a:srgbClr val="FFFFFF"/>
                </a:solidFill>
                <a:latin typeface="黑体" panose="02010609060101010101" pitchFamily="49" charset="-122"/>
                <a:ea typeface="黑体" panose="02010609060101010101" pitchFamily="49" charset="-122"/>
              </a:rPr>
              <a:t>1840</a:t>
            </a:r>
            <a:endParaRPr lang="ko-KR" altLang="en-US" sz="1800" b="0">
              <a:solidFill>
                <a:srgbClr val="FFFFFF"/>
              </a:solidFill>
              <a:latin typeface="黑体" panose="02010609060101010101" pitchFamily="49" charset="-122"/>
              <a:ea typeface="黑体" panose="02010609060101010101" pitchFamily="49" charset="-122"/>
            </a:endParaRPr>
          </a:p>
        </p:txBody>
      </p:sp>
      <p:sp>
        <p:nvSpPr>
          <p:cNvPr id="11276" name="Text Box -1003"/>
          <p:cNvSpPr txBox="1">
            <a:spLocks noChangeArrowheads="1"/>
          </p:cNvSpPr>
          <p:nvPr/>
        </p:nvSpPr>
        <p:spPr bwMode="auto">
          <a:xfrm>
            <a:off x="214313" y="3548063"/>
            <a:ext cx="487362" cy="2957512"/>
          </a:xfrm>
          <a:prstGeom prst="rect">
            <a:avLst/>
          </a:prstGeom>
          <a:solidFill>
            <a:srgbClr val="FFFFFF"/>
          </a:solidFill>
          <a:ln w="9525">
            <a:noFill/>
            <a:miter lim="800000"/>
          </a:ln>
        </p:spPr>
        <p:txBody>
          <a:bodyPr/>
          <a:lstStyle/>
          <a:p>
            <a:endParaRPr lang="zh-CN" altLang="en-US"/>
          </a:p>
        </p:txBody>
      </p:sp>
      <p:sp>
        <p:nvSpPr>
          <p:cNvPr id="11277" name="Text Box -1002"/>
          <p:cNvSpPr txBox="1">
            <a:spLocks noChangeArrowheads="1"/>
          </p:cNvSpPr>
          <p:nvPr/>
        </p:nvSpPr>
        <p:spPr bwMode="auto">
          <a:xfrm>
            <a:off x="157163" y="3548063"/>
            <a:ext cx="609600" cy="2630487"/>
          </a:xfrm>
          <a:prstGeom prst="rect">
            <a:avLst/>
          </a:prstGeom>
          <a:noFill/>
          <a:ln w="9525">
            <a:noFill/>
            <a:miter lim="800000"/>
          </a:ln>
        </p:spPr>
        <p:txBody>
          <a:bodyPr vert="eaVert">
            <a:spAutoFit/>
          </a:bodyPr>
          <a:lstStyle/>
          <a:p>
            <a:pPr>
              <a:lnSpc>
                <a:spcPct val="100000"/>
              </a:lnSpc>
              <a:spcBef>
                <a:spcPct val="0"/>
              </a:spcBef>
            </a:pPr>
            <a:r>
              <a:rPr lang="ko-KR" altLang="en-US" sz="2800">
                <a:solidFill>
                  <a:srgbClr val="000000"/>
                </a:solidFill>
                <a:latin typeface="黑体" panose="02010609060101010101" pitchFamily="49" charset="-122"/>
                <a:ea typeface="黑体" panose="02010609060101010101" pitchFamily="49" charset="-122"/>
              </a:rPr>
              <a:t> 鸦片战争</a:t>
            </a:r>
            <a:endParaRPr lang="ko-KR" altLang="en-US" sz="2800">
              <a:solidFill>
                <a:srgbClr val="000000"/>
              </a:solidFill>
              <a:latin typeface="黑体" panose="02010609060101010101" pitchFamily="49" charset="-122"/>
              <a:ea typeface="黑体" panose="02010609060101010101" pitchFamily="49" charset="-122"/>
            </a:endParaRPr>
          </a:p>
        </p:txBody>
      </p:sp>
      <p:sp>
        <p:nvSpPr>
          <p:cNvPr id="23" name="Oval -1001"/>
          <p:cNvSpPr>
            <a:spLocks noChangeArrowheads="1"/>
          </p:cNvSpPr>
          <p:nvPr/>
        </p:nvSpPr>
        <p:spPr bwMode="auto">
          <a:xfrm>
            <a:off x="1225550" y="3238500"/>
            <a:ext cx="74613" cy="144463"/>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11279" name="Text Box -1000"/>
          <p:cNvSpPr txBox="1">
            <a:spLocks noChangeArrowheads="1"/>
          </p:cNvSpPr>
          <p:nvPr/>
        </p:nvSpPr>
        <p:spPr bwMode="auto">
          <a:xfrm>
            <a:off x="788988" y="2716213"/>
            <a:ext cx="882650" cy="368300"/>
          </a:xfrm>
          <a:prstGeom prst="rect">
            <a:avLst/>
          </a:prstGeom>
          <a:noFill/>
          <a:ln w="9525">
            <a:noFill/>
            <a:miter lim="800000"/>
          </a:ln>
        </p:spPr>
        <p:txBody>
          <a:bodyPr>
            <a:spAutoFit/>
          </a:bodyPr>
          <a:lstStyle/>
          <a:p>
            <a:pPr>
              <a:lnSpc>
                <a:spcPct val="100000"/>
              </a:lnSpc>
              <a:spcBef>
                <a:spcPct val="0"/>
              </a:spcBef>
            </a:pPr>
            <a:r>
              <a:rPr lang="ko-KR" altLang="en-US" sz="1800" b="0">
                <a:solidFill>
                  <a:srgbClr val="FFFFFF"/>
                </a:solidFill>
                <a:latin typeface="黑体" panose="02010609060101010101" pitchFamily="49" charset="-122"/>
                <a:ea typeface="黑体" panose="02010609060101010101" pitchFamily="49" charset="-122"/>
              </a:rPr>
              <a:t>1842</a:t>
            </a:r>
            <a:endParaRPr lang="ko-KR" altLang="en-US" sz="1800" b="0">
              <a:solidFill>
                <a:srgbClr val="FFFFFF"/>
              </a:solidFill>
              <a:latin typeface="黑体" panose="02010609060101010101" pitchFamily="49" charset="-122"/>
              <a:ea typeface="黑体" panose="02010609060101010101" pitchFamily="49" charset="-122"/>
            </a:endParaRPr>
          </a:p>
        </p:txBody>
      </p:sp>
      <p:sp>
        <p:nvSpPr>
          <p:cNvPr id="11280" name="Text Box -999"/>
          <p:cNvSpPr txBox="1">
            <a:spLocks noChangeArrowheads="1"/>
          </p:cNvSpPr>
          <p:nvPr/>
        </p:nvSpPr>
        <p:spPr bwMode="auto">
          <a:xfrm>
            <a:off x="1036638" y="3530600"/>
            <a:ext cx="487362" cy="2957513"/>
          </a:xfrm>
          <a:prstGeom prst="rect">
            <a:avLst/>
          </a:prstGeom>
          <a:solidFill>
            <a:srgbClr val="FFFFFF"/>
          </a:solidFill>
          <a:ln w="9525">
            <a:noFill/>
            <a:miter lim="800000"/>
          </a:ln>
        </p:spPr>
        <p:txBody>
          <a:bodyPr/>
          <a:lstStyle/>
          <a:p>
            <a:endParaRPr lang="zh-CN" altLang="en-US"/>
          </a:p>
        </p:txBody>
      </p:sp>
      <p:sp>
        <p:nvSpPr>
          <p:cNvPr id="11281" name="Text Box -997"/>
          <p:cNvSpPr txBox="1">
            <a:spLocks noChangeArrowheads="1"/>
          </p:cNvSpPr>
          <p:nvPr/>
        </p:nvSpPr>
        <p:spPr bwMode="auto">
          <a:xfrm>
            <a:off x="1593850" y="2690813"/>
            <a:ext cx="1182688"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1856</a:t>
            </a:r>
            <a:endParaRPr lang="ko-KR" altLang="en-US">
              <a:solidFill>
                <a:srgbClr val="FFFFFF"/>
              </a:solidFill>
              <a:latin typeface="黑体" panose="02010609060101010101" pitchFamily="49" charset="-122"/>
              <a:ea typeface="黑体" panose="02010609060101010101" pitchFamily="49" charset="-122"/>
            </a:endParaRPr>
          </a:p>
        </p:txBody>
      </p:sp>
      <p:sp>
        <p:nvSpPr>
          <p:cNvPr id="11282" name="Text Box -996"/>
          <p:cNvSpPr txBox="1">
            <a:spLocks noChangeArrowheads="1"/>
          </p:cNvSpPr>
          <p:nvPr/>
        </p:nvSpPr>
        <p:spPr bwMode="auto">
          <a:xfrm>
            <a:off x="1752600" y="3814763"/>
            <a:ext cx="547688" cy="2517775"/>
          </a:xfrm>
          <a:prstGeom prst="rect">
            <a:avLst/>
          </a:prstGeom>
          <a:noFill/>
          <a:ln w="9525">
            <a:noFill/>
            <a:miter lim="800000"/>
          </a:ln>
        </p:spPr>
        <p:txBody>
          <a:bodyPr vert="eaVert">
            <a:spAutoFit/>
          </a:bodyPr>
          <a:lstStyle/>
          <a:p>
            <a:pPr>
              <a:lnSpc>
                <a:spcPct val="100000"/>
              </a:lnSpc>
              <a:spcBef>
                <a:spcPct val="0"/>
              </a:spcBef>
            </a:pPr>
            <a:r>
              <a:rPr lang="ko-KR" altLang="en-US" sz="2400">
                <a:solidFill>
                  <a:srgbClr val="000000"/>
                </a:solidFill>
                <a:latin typeface="黑体" panose="02010609060101010101" pitchFamily="49" charset="-122"/>
                <a:ea typeface="黑体" panose="02010609060101010101" pitchFamily="49" charset="-122"/>
              </a:rPr>
              <a:t>第二次鸦片战争</a:t>
            </a:r>
            <a:endParaRPr lang="ko-KR" altLang="en-US" sz="2400">
              <a:solidFill>
                <a:srgbClr val="000000"/>
              </a:solidFill>
              <a:latin typeface="黑体" panose="02010609060101010101" pitchFamily="49" charset="-122"/>
              <a:ea typeface="黑体" panose="02010609060101010101" pitchFamily="49" charset="-122"/>
            </a:endParaRPr>
          </a:p>
        </p:txBody>
      </p:sp>
      <p:sp>
        <p:nvSpPr>
          <p:cNvPr id="29" name="Oval -995"/>
          <p:cNvSpPr>
            <a:spLocks noChangeArrowheads="1"/>
          </p:cNvSpPr>
          <p:nvPr/>
        </p:nvSpPr>
        <p:spPr bwMode="auto">
          <a:xfrm>
            <a:off x="2493963" y="3198813"/>
            <a:ext cx="76200" cy="144462"/>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30" name="Oval -994"/>
          <p:cNvSpPr>
            <a:spLocks noChangeArrowheads="1"/>
          </p:cNvSpPr>
          <p:nvPr/>
        </p:nvSpPr>
        <p:spPr bwMode="auto">
          <a:xfrm>
            <a:off x="4300538" y="3208338"/>
            <a:ext cx="74612" cy="144462"/>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11285" name="Text Box -993"/>
          <p:cNvSpPr txBox="1">
            <a:spLocks noChangeArrowheads="1"/>
          </p:cNvSpPr>
          <p:nvPr/>
        </p:nvSpPr>
        <p:spPr bwMode="auto">
          <a:xfrm>
            <a:off x="2616200" y="2746375"/>
            <a:ext cx="1619250" cy="461963"/>
          </a:xfrm>
          <a:prstGeom prst="rect">
            <a:avLst/>
          </a:prstGeom>
          <a:noFill/>
          <a:ln w="9525">
            <a:noFill/>
            <a:miter lim="800000"/>
          </a:ln>
        </p:spPr>
        <p:txBody>
          <a:bodyPr>
            <a:spAutoFit/>
          </a:bodyPr>
          <a:lstStyle/>
          <a:p>
            <a:pPr>
              <a:lnSpc>
                <a:spcPct val="100000"/>
              </a:lnSpc>
              <a:spcBef>
                <a:spcPct val="0"/>
              </a:spcBef>
            </a:pPr>
            <a:r>
              <a:rPr lang="ko-KR" altLang="en-US" sz="2400">
                <a:solidFill>
                  <a:srgbClr val="FFFF00"/>
                </a:solidFill>
                <a:latin typeface="黑体" panose="02010609060101010101" pitchFamily="49" charset="-122"/>
                <a:ea typeface="黑体" panose="02010609060101010101" pitchFamily="49" charset="-122"/>
              </a:rPr>
              <a:t>60-90年代</a:t>
            </a:r>
            <a:endParaRPr lang="ko-KR" altLang="en-US" sz="2400">
              <a:solidFill>
                <a:srgbClr val="FFFF00"/>
              </a:solidFill>
              <a:latin typeface="黑体" panose="02010609060101010101" pitchFamily="49" charset="-122"/>
              <a:ea typeface="黑体" panose="02010609060101010101" pitchFamily="49" charset="-122"/>
            </a:endParaRPr>
          </a:p>
        </p:txBody>
      </p:sp>
      <p:sp>
        <p:nvSpPr>
          <p:cNvPr id="11286" name="Oval -992"/>
          <p:cNvSpPr>
            <a:spLocks noChangeArrowheads="1"/>
          </p:cNvSpPr>
          <p:nvPr/>
        </p:nvSpPr>
        <p:spPr bwMode="auto">
          <a:xfrm>
            <a:off x="2716213" y="3363913"/>
            <a:ext cx="1419225" cy="3179762"/>
          </a:xfrm>
          <a:prstGeom prst="ellipse">
            <a:avLst/>
          </a:prstGeom>
          <a:solidFill>
            <a:srgbClr val="4F81BD"/>
          </a:solidFill>
          <a:ln w="12700">
            <a:solidFill>
              <a:srgbClr val="385D8A"/>
            </a:solidFill>
            <a:round/>
          </a:ln>
        </p:spPr>
        <p:txBody>
          <a:bodyPr/>
          <a:lstStyle/>
          <a:p>
            <a:endParaRPr lang="zh-CN" altLang="en-US"/>
          </a:p>
        </p:txBody>
      </p:sp>
      <p:sp>
        <p:nvSpPr>
          <p:cNvPr id="11287" name="Text Box -991"/>
          <p:cNvSpPr txBox="1">
            <a:spLocks noChangeArrowheads="1"/>
          </p:cNvSpPr>
          <p:nvPr/>
        </p:nvSpPr>
        <p:spPr bwMode="auto">
          <a:xfrm>
            <a:off x="4203700" y="2686050"/>
            <a:ext cx="942975" cy="398463"/>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1894</a:t>
            </a:r>
            <a:endParaRPr lang="ko-KR" altLang="en-US">
              <a:solidFill>
                <a:srgbClr val="FFFFFF"/>
              </a:solidFill>
              <a:latin typeface="黑体" panose="02010609060101010101" pitchFamily="49" charset="-122"/>
              <a:ea typeface="黑体" panose="02010609060101010101" pitchFamily="49" charset="-122"/>
            </a:endParaRPr>
          </a:p>
        </p:txBody>
      </p:sp>
      <p:sp>
        <p:nvSpPr>
          <p:cNvPr id="11288" name="Text Box -990"/>
          <p:cNvSpPr txBox="1">
            <a:spLocks noChangeArrowheads="1"/>
          </p:cNvSpPr>
          <p:nvPr/>
        </p:nvSpPr>
        <p:spPr bwMode="auto">
          <a:xfrm>
            <a:off x="4135438" y="3694113"/>
            <a:ext cx="547687" cy="2459037"/>
          </a:xfrm>
          <a:prstGeom prst="rect">
            <a:avLst/>
          </a:prstGeom>
          <a:noFill/>
          <a:ln w="9525">
            <a:noFill/>
            <a:miter lim="800000"/>
          </a:ln>
        </p:spPr>
        <p:txBody>
          <a:bodyPr vert="eaVert">
            <a:spAutoFit/>
          </a:bodyPr>
          <a:lstStyle/>
          <a:p>
            <a:pPr>
              <a:lnSpc>
                <a:spcPct val="100000"/>
              </a:lnSpc>
              <a:spcBef>
                <a:spcPct val="0"/>
              </a:spcBef>
            </a:pPr>
            <a:r>
              <a:rPr lang="ko-KR" altLang="en-US" sz="2400">
                <a:solidFill>
                  <a:srgbClr val="000000"/>
                </a:solidFill>
                <a:latin typeface="黑体" panose="02010609060101010101" pitchFamily="49" charset="-122"/>
                <a:ea typeface="黑体" panose="02010609060101010101" pitchFamily="49" charset="-122"/>
              </a:rPr>
              <a:t>中日甲午战争</a:t>
            </a:r>
            <a:endParaRPr lang="ko-KR" altLang="en-US" sz="2400">
              <a:solidFill>
                <a:srgbClr val="000000"/>
              </a:solidFill>
              <a:latin typeface="黑体" panose="02010609060101010101" pitchFamily="49" charset="-122"/>
              <a:ea typeface="黑体" panose="02010609060101010101" pitchFamily="49" charset="-122"/>
            </a:endParaRPr>
          </a:p>
        </p:txBody>
      </p:sp>
      <p:sp>
        <p:nvSpPr>
          <p:cNvPr id="35" name="Oval -989"/>
          <p:cNvSpPr>
            <a:spLocks noChangeArrowheads="1"/>
          </p:cNvSpPr>
          <p:nvPr/>
        </p:nvSpPr>
        <p:spPr bwMode="auto">
          <a:xfrm>
            <a:off x="5340350" y="3209925"/>
            <a:ext cx="76200" cy="144463"/>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36" name="Oval -988"/>
          <p:cNvSpPr>
            <a:spLocks noChangeArrowheads="1"/>
          </p:cNvSpPr>
          <p:nvPr/>
        </p:nvSpPr>
        <p:spPr bwMode="auto">
          <a:xfrm>
            <a:off x="6478588" y="3182938"/>
            <a:ext cx="76200" cy="144462"/>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11291" name="Text Box -987"/>
          <p:cNvSpPr txBox="1">
            <a:spLocks noChangeArrowheads="1"/>
          </p:cNvSpPr>
          <p:nvPr/>
        </p:nvSpPr>
        <p:spPr bwMode="auto">
          <a:xfrm>
            <a:off x="4937125" y="2716213"/>
            <a:ext cx="941388"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1895</a:t>
            </a:r>
            <a:endParaRPr lang="ko-KR" altLang="en-US">
              <a:solidFill>
                <a:srgbClr val="FFFFFF"/>
              </a:solidFill>
              <a:latin typeface="黑体" panose="02010609060101010101" pitchFamily="49" charset="-122"/>
              <a:ea typeface="黑体" panose="02010609060101010101" pitchFamily="49" charset="-122"/>
            </a:endParaRPr>
          </a:p>
        </p:txBody>
      </p:sp>
      <p:sp>
        <p:nvSpPr>
          <p:cNvPr id="11292" name="Text Box -986"/>
          <p:cNvSpPr txBox="1">
            <a:spLocks noChangeArrowheads="1"/>
          </p:cNvSpPr>
          <p:nvPr/>
        </p:nvSpPr>
        <p:spPr bwMode="auto">
          <a:xfrm>
            <a:off x="5133975" y="3498850"/>
            <a:ext cx="487363" cy="2955925"/>
          </a:xfrm>
          <a:prstGeom prst="rect">
            <a:avLst/>
          </a:prstGeom>
          <a:solidFill>
            <a:srgbClr val="FFFFFF"/>
          </a:solidFill>
          <a:ln w="9525">
            <a:noFill/>
            <a:miter lim="800000"/>
          </a:ln>
        </p:spPr>
        <p:txBody>
          <a:bodyPr/>
          <a:lstStyle/>
          <a:p>
            <a:endParaRPr lang="zh-CN" altLang="en-US"/>
          </a:p>
        </p:txBody>
      </p:sp>
      <p:sp>
        <p:nvSpPr>
          <p:cNvPr id="11293" name="Text Box -985"/>
          <p:cNvSpPr txBox="1">
            <a:spLocks noChangeArrowheads="1"/>
          </p:cNvSpPr>
          <p:nvPr/>
        </p:nvSpPr>
        <p:spPr bwMode="auto">
          <a:xfrm>
            <a:off x="1046163" y="3779838"/>
            <a:ext cx="546100" cy="2544762"/>
          </a:xfrm>
          <a:prstGeom prst="rect">
            <a:avLst/>
          </a:prstGeom>
          <a:noFill/>
          <a:ln w="9525">
            <a:noFill/>
            <a:miter lim="800000"/>
          </a:ln>
        </p:spPr>
        <p:txBody>
          <a:bodyPr vert="eaVert">
            <a:spAutoFit/>
          </a:bodyPr>
          <a:lstStyle/>
          <a:p>
            <a:pPr>
              <a:lnSpc>
                <a:spcPct val="100000"/>
              </a:lnSpc>
              <a:spcBef>
                <a:spcPct val="0"/>
              </a:spcBef>
            </a:pPr>
            <a:r>
              <a:rPr lang="ko-KR" altLang="en-US" sz="2400" b="0">
                <a:solidFill>
                  <a:srgbClr val="000000"/>
                </a:solidFill>
                <a:latin typeface="黑体" panose="02010609060101010101" pitchFamily="49" charset="-122"/>
                <a:ea typeface="黑体" panose="02010609060101010101" pitchFamily="49" charset="-122"/>
              </a:rPr>
              <a:t>《南京条约》</a:t>
            </a:r>
            <a:endParaRPr lang="ko-KR" altLang="en-US" sz="2400" b="0">
              <a:solidFill>
                <a:srgbClr val="000000"/>
              </a:solidFill>
              <a:latin typeface="黑体" panose="02010609060101010101" pitchFamily="49" charset="-122"/>
              <a:ea typeface="黑体" panose="02010609060101010101" pitchFamily="49" charset="-122"/>
            </a:endParaRPr>
          </a:p>
        </p:txBody>
      </p:sp>
      <p:sp>
        <p:nvSpPr>
          <p:cNvPr id="11294" name="Text Box -984"/>
          <p:cNvSpPr txBox="1">
            <a:spLocks noChangeArrowheads="1"/>
          </p:cNvSpPr>
          <p:nvPr/>
        </p:nvSpPr>
        <p:spPr bwMode="auto">
          <a:xfrm>
            <a:off x="5133975" y="3694113"/>
            <a:ext cx="547688" cy="2219325"/>
          </a:xfrm>
          <a:prstGeom prst="rect">
            <a:avLst/>
          </a:prstGeom>
          <a:noFill/>
          <a:ln w="9525">
            <a:noFill/>
            <a:miter lim="800000"/>
          </a:ln>
        </p:spPr>
        <p:txBody>
          <a:bodyPr vert="eaVert">
            <a:spAutoFit/>
          </a:bodyPr>
          <a:lstStyle/>
          <a:p>
            <a:pPr>
              <a:lnSpc>
                <a:spcPct val="100000"/>
              </a:lnSpc>
              <a:spcBef>
                <a:spcPct val="0"/>
              </a:spcBef>
            </a:pPr>
            <a:r>
              <a:rPr lang="ko-KR" altLang="en-US" sz="2400" b="0">
                <a:solidFill>
                  <a:srgbClr val="000000"/>
                </a:solidFill>
                <a:latin typeface="黑体" panose="02010609060101010101" pitchFamily="49" charset="-122"/>
                <a:ea typeface="黑体" panose="02010609060101010101" pitchFamily="49" charset="-122"/>
              </a:rPr>
              <a:t>《马关条约》</a:t>
            </a:r>
            <a:endParaRPr lang="ko-KR" altLang="en-US" sz="2400" b="0">
              <a:solidFill>
                <a:srgbClr val="000000"/>
              </a:solidFill>
              <a:latin typeface="黑体" panose="02010609060101010101" pitchFamily="49" charset="-122"/>
              <a:ea typeface="黑体" panose="02010609060101010101" pitchFamily="49" charset="-122"/>
            </a:endParaRPr>
          </a:p>
        </p:txBody>
      </p:sp>
      <p:sp>
        <p:nvSpPr>
          <p:cNvPr id="11295" name="Text Box -983"/>
          <p:cNvSpPr txBox="1">
            <a:spLocks noChangeArrowheads="1"/>
          </p:cNvSpPr>
          <p:nvPr/>
        </p:nvSpPr>
        <p:spPr bwMode="auto">
          <a:xfrm>
            <a:off x="6161088" y="2740025"/>
            <a:ext cx="1141412" cy="398463"/>
          </a:xfrm>
          <a:prstGeom prst="rect">
            <a:avLst/>
          </a:prstGeom>
          <a:noFill/>
          <a:ln w="9525">
            <a:noFill/>
            <a:miter lim="800000"/>
          </a:ln>
        </p:spPr>
        <p:txBody>
          <a:bodyPr>
            <a:spAutoFit/>
          </a:bodyPr>
          <a:lstStyle/>
          <a:p>
            <a:pPr>
              <a:lnSpc>
                <a:spcPct val="100000"/>
              </a:lnSpc>
              <a:spcBef>
                <a:spcPct val="0"/>
              </a:spcBef>
            </a:pPr>
            <a:r>
              <a:rPr lang="ko-KR" altLang="en-US">
                <a:solidFill>
                  <a:srgbClr val="FFFF00"/>
                </a:solidFill>
                <a:latin typeface="黑体" panose="02010609060101010101" pitchFamily="49" charset="-122"/>
                <a:ea typeface="黑体" panose="02010609060101010101" pitchFamily="49" charset="-122"/>
              </a:rPr>
              <a:t>1898年</a:t>
            </a:r>
            <a:endParaRPr lang="ko-KR" altLang="en-US">
              <a:solidFill>
                <a:srgbClr val="FFFF00"/>
              </a:solidFill>
              <a:latin typeface="黑体" panose="02010609060101010101" pitchFamily="49" charset="-122"/>
              <a:ea typeface="黑体" panose="02010609060101010101" pitchFamily="49" charset="-122"/>
            </a:endParaRPr>
          </a:p>
        </p:txBody>
      </p:sp>
      <p:sp>
        <p:nvSpPr>
          <p:cNvPr id="11296" name="Oval -982"/>
          <p:cNvSpPr>
            <a:spLocks noChangeArrowheads="1"/>
          </p:cNvSpPr>
          <p:nvPr/>
        </p:nvSpPr>
        <p:spPr bwMode="auto">
          <a:xfrm>
            <a:off x="6161088" y="3386138"/>
            <a:ext cx="847725" cy="3179762"/>
          </a:xfrm>
          <a:prstGeom prst="ellipse">
            <a:avLst/>
          </a:prstGeom>
          <a:solidFill>
            <a:srgbClr val="4F81BD"/>
          </a:solidFill>
          <a:ln w="12700">
            <a:solidFill>
              <a:srgbClr val="385D8A"/>
            </a:solidFill>
            <a:round/>
          </a:ln>
        </p:spPr>
        <p:txBody>
          <a:bodyPr/>
          <a:lstStyle/>
          <a:p>
            <a:endParaRPr lang="zh-CN" altLang="en-US"/>
          </a:p>
        </p:txBody>
      </p:sp>
      <p:sp>
        <p:nvSpPr>
          <p:cNvPr id="11297" name="Text Box -981"/>
          <p:cNvSpPr txBox="1">
            <a:spLocks noChangeArrowheads="1"/>
          </p:cNvSpPr>
          <p:nvPr/>
        </p:nvSpPr>
        <p:spPr bwMode="auto">
          <a:xfrm>
            <a:off x="8201025" y="2700338"/>
            <a:ext cx="942975"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1901</a:t>
            </a:r>
            <a:endParaRPr lang="ko-KR" altLang="en-US">
              <a:solidFill>
                <a:srgbClr val="FFFFFF"/>
              </a:solidFill>
              <a:latin typeface="黑体" panose="02010609060101010101" pitchFamily="49" charset="-122"/>
              <a:ea typeface="黑体" panose="02010609060101010101" pitchFamily="49" charset="-122"/>
            </a:endParaRPr>
          </a:p>
        </p:txBody>
      </p:sp>
      <p:sp>
        <p:nvSpPr>
          <p:cNvPr id="11298" name="Text Box -980"/>
          <p:cNvSpPr txBox="1">
            <a:spLocks noChangeArrowheads="1"/>
          </p:cNvSpPr>
          <p:nvPr/>
        </p:nvSpPr>
        <p:spPr bwMode="auto">
          <a:xfrm>
            <a:off x="7346950" y="2673350"/>
            <a:ext cx="942975"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1900</a:t>
            </a:r>
            <a:endParaRPr lang="ko-KR" altLang="en-US">
              <a:solidFill>
                <a:srgbClr val="FFFFFF"/>
              </a:solidFill>
              <a:latin typeface="黑体" panose="02010609060101010101" pitchFamily="49" charset="-122"/>
              <a:ea typeface="黑体" panose="02010609060101010101" pitchFamily="49" charset="-122"/>
            </a:endParaRPr>
          </a:p>
        </p:txBody>
      </p:sp>
      <p:sp>
        <p:nvSpPr>
          <p:cNvPr id="11299" name="Text Box -978"/>
          <p:cNvSpPr txBox="1">
            <a:spLocks noChangeArrowheads="1"/>
          </p:cNvSpPr>
          <p:nvPr/>
        </p:nvSpPr>
        <p:spPr bwMode="auto">
          <a:xfrm>
            <a:off x="8281988" y="3757613"/>
            <a:ext cx="546100" cy="2468562"/>
          </a:xfrm>
          <a:prstGeom prst="rect">
            <a:avLst/>
          </a:prstGeom>
          <a:noFill/>
          <a:ln w="9525">
            <a:noFill/>
            <a:miter lim="800000"/>
          </a:ln>
        </p:spPr>
        <p:txBody>
          <a:bodyPr vert="eaVert">
            <a:spAutoFit/>
          </a:bodyPr>
          <a:lstStyle/>
          <a:p>
            <a:pPr>
              <a:lnSpc>
                <a:spcPct val="100000"/>
              </a:lnSpc>
              <a:spcBef>
                <a:spcPct val="0"/>
              </a:spcBef>
            </a:pPr>
            <a:r>
              <a:rPr lang="ko-KR" altLang="en-US" sz="2400" b="0">
                <a:solidFill>
                  <a:srgbClr val="000000"/>
                </a:solidFill>
                <a:latin typeface="黑体" panose="02010609060101010101" pitchFamily="49" charset="-122"/>
                <a:ea typeface="黑体" panose="02010609060101010101" pitchFamily="49" charset="-122"/>
              </a:rPr>
              <a:t>《辛丑条约》</a:t>
            </a:r>
            <a:endParaRPr lang="ko-KR" altLang="en-US" sz="2400" b="0">
              <a:solidFill>
                <a:srgbClr val="000000"/>
              </a:solidFill>
              <a:latin typeface="黑体" panose="02010609060101010101" pitchFamily="49" charset="-122"/>
              <a:ea typeface="黑体" panose="02010609060101010101" pitchFamily="49" charset="-122"/>
            </a:endParaRPr>
          </a:p>
        </p:txBody>
      </p:sp>
      <p:sp>
        <p:nvSpPr>
          <p:cNvPr id="11300" name="Oval -975"/>
          <p:cNvSpPr>
            <a:spLocks noChangeArrowheads="1"/>
          </p:cNvSpPr>
          <p:nvPr/>
        </p:nvSpPr>
        <p:spPr bwMode="auto">
          <a:xfrm>
            <a:off x="7221538" y="3395663"/>
            <a:ext cx="955675" cy="3227387"/>
          </a:xfrm>
          <a:prstGeom prst="ellipse">
            <a:avLst/>
          </a:prstGeom>
          <a:solidFill>
            <a:srgbClr val="4F81BD"/>
          </a:solidFill>
          <a:ln w="12700">
            <a:solidFill>
              <a:srgbClr val="385D8A"/>
            </a:solidFill>
            <a:round/>
          </a:ln>
        </p:spPr>
        <p:txBody>
          <a:bodyPr/>
          <a:lstStyle/>
          <a:p>
            <a:endParaRPr lang="zh-CN" altLang="en-US"/>
          </a:p>
        </p:txBody>
      </p:sp>
      <p:sp>
        <p:nvSpPr>
          <p:cNvPr id="11301" name="Oval -974"/>
          <p:cNvSpPr>
            <a:spLocks noChangeArrowheads="1"/>
          </p:cNvSpPr>
          <p:nvPr/>
        </p:nvSpPr>
        <p:spPr bwMode="auto">
          <a:xfrm>
            <a:off x="4300538" y="3433763"/>
            <a:ext cx="746125" cy="3086100"/>
          </a:xfrm>
          <a:prstGeom prst="ellipse">
            <a:avLst/>
          </a:prstGeom>
          <a:solidFill>
            <a:srgbClr val="4F81BD"/>
          </a:solidFill>
          <a:ln w="12700">
            <a:solidFill>
              <a:srgbClr val="385D8A"/>
            </a:solidFill>
            <a:round/>
          </a:ln>
        </p:spPr>
        <p:txBody>
          <a:bodyPr/>
          <a:lstStyle/>
          <a:p>
            <a:endParaRPr lang="zh-CN" altLang="en-US"/>
          </a:p>
        </p:txBody>
      </p:sp>
      <p:sp>
        <p:nvSpPr>
          <p:cNvPr id="2" name="文本框 1"/>
          <p:cNvSpPr txBox="1">
            <a:spLocks noChangeArrowheads="1"/>
          </p:cNvSpPr>
          <p:nvPr/>
        </p:nvSpPr>
        <p:spPr bwMode="auto">
          <a:xfrm>
            <a:off x="5973763" y="412750"/>
            <a:ext cx="914400" cy="2405063"/>
          </a:xfrm>
          <a:prstGeom prst="rect">
            <a:avLst/>
          </a:prstGeom>
          <a:noFill/>
          <a:ln w="9525">
            <a:noFill/>
            <a:miter lim="800000"/>
          </a:ln>
        </p:spPr>
        <p:txBody>
          <a:bodyPr vert="eaVert">
            <a:spAutoFit/>
          </a:bodyPr>
          <a:lstStyle/>
          <a:p>
            <a:r>
              <a:rPr lang="zh-CN" altLang="zh-CN" sz="2800" b="0">
                <a:solidFill>
                  <a:schemeClr val="bg1"/>
                </a:solidFill>
                <a:latin typeface="黑体" panose="02010609060101010101" pitchFamily="49" charset="-122"/>
                <a:ea typeface="黑体" panose="02010609060101010101" pitchFamily="49" charset="-122"/>
              </a:rPr>
              <a:t>八国联军侵华战争</a:t>
            </a:r>
            <a:endParaRPr lang="zh-CN" altLang="zh-CN" sz="2800" b="0">
              <a:solidFill>
                <a:schemeClr val="bg1"/>
              </a:solidFill>
              <a:latin typeface="黑体" panose="02010609060101010101" pitchFamily="49" charset="-122"/>
              <a:ea typeface="黑体" panose="02010609060101010101" pitchFamily="49" charset="-122"/>
            </a:endParaRPr>
          </a:p>
        </p:txBody>
      </p:sp>
      <p:sp>
        <p:nvSpPr>
          <p:cNvPr id="3" name="文本框 2"/>
          <p:cNvSpPr txBox="1">
            <a:spLocks noChangeArrowheads="1"/>
          </p:cNvSpPr>
          <p:nvPr/>
        </p:nvSpPr>
        <p:spPr bwMode="auto">
          <a:xfrm>
            <a:off x="2022475" y="557213"/>
            <a:ext cx="547688" cy="2071687"/>
          </a:xfrm>
          <a:prstGeom prst="rect">
            <a:avLst/>
          </a:prstGeom>
          <a:noFill/>
          <a:ln w="9525">
            <a:noFill/>
            <a:miter lim="800000"/>
          </a:ln>
        </p:spPr>
        <p:txBody>
          <a:bodyPr vert="eaVert">
            <a:spAutoFit/>
          </a:bodyPr>
          <a:lstStyle/>
          <a:p>
            <a:r>
              <a:rPr lang="zh-CN" altLang="zh-CN" sz="2800" b="0">
                <a:solidFill>
                  <a:schemeClr val="bg1"/>
                </a:solidFill>
                <a:latin typeface="黑体" panose="02010609060101010101" pitchFamily="49" charset="-122"/>
                <a:ea typeface="黑体" panose="02010609060101010101" pitchFamily="49" charset="-122"/>
              </a:rPr>
              <a:t>戊戌变法</a:t>
            </a:r>
            <a:endParaRPr lang="zh-CN" altLang="zh-CN" sz="2800" b="0">
              <a:solidFill>
                <a:schemeClr val="bg1"/>
              </a:solidFill>
              <a:latin typeface="黑体" panose="02010609060101010101" pitchFamily="49" charset="-122"/>
              <a:ea typeface="黑体" panose="02010609060101010101" pitchFamily="49" charset="-122"/>
            </a:endParaRPr>
          </a:p>
        </p:txBody>
      </p:sp>
      <p:sp>
        <p:nvSpPr>
          <p:cNvPr id="4" name="文本框 3"/>
          <p:cNvSpPr txBox="1">
            <a:spLocks noChangeArrowheads="1"/>
          </p:cNvSpPr>
          <p:nvPr/>
        </p:nvSpPr>
        <p:spPr bwMode="auto">
          <a:xfrm>
            <a:off x="4791075" y="366713"/>
            <a:ext cx="549275" cy="2306637"/>
          </a:xfrm>
          <a:prstGeom prst="rect">
            <a:avLst/>
          </a:prstGeom>
          <a:noFill/>
          <a:ln w="9525">
            <a:noFill/>
            <a:miter lim="800000"/>
          </a:ln>
        </p:spPr>
        <p:txBody>
          <a:bodyPr vert="eaVert">
            <a:spAutoFit/>
          </a:bodyPr>
          <a:lstStyle/>
          <a:p>
            <a:r>
              <a:rPr lang="zh-CN" altLang="zh-CN" sz="2800" b="0">
                <a:solidFill>
                  <a:schemeClr val="bg1"/>
                </a:solidFill>
                <a:latin typeface="黑体" panose="02010609060101010101" pitchFamily="49" charset="-122"/>
                <a:ea typeface="黑体" panose="02010609060101010101" pitchFamily="49" charset="-122"/>
              </a:rPr>
              <a:t>甲午中日战争</a:t>
            </a:r>
            <a:endParaRPr lang="zh-CN" altLang="zh-CN" sz="2800" b="0">
              <a:solidFill>
                <a:schemeClr val="bg1"/>
              </a:solidFill>
              <a:latin typeface="黑体" panose="02010609060101010101" pitchFamily="49" charset="-122"/>
              <a:ea typeface="黑体" panose="02010609060101010101" pitchFamily="49" charset="-122"/>
            </a:endParaRPr>
          </a:p>
        </p:txBody>
      </p:sp>
      <p:sp>
        <p:nvSpPr>
          <p:cNvPr id="14" name="文本框 13"/>
          <p:cNvSpPr txBox="1">
            <a:spLocks noChangeArrowheads="1"/>
          </p:cNvSpPr>
          <p:nvPr/>
        </p:nvSpPr>
        <p:spPr bwMode="auto">
          <a:xfrm>
            <a:off x="3627438" y="558800"/>
            <a:ext cx="547687" cy="2259013"/>
          </a:xfrm>
          <a:prstGeom prst="rect">
            <a:avLst/>
          </a:prstGeom>
          <a:noFill/>
          <a:ln w="9525">
            <a:noFill/>
            <a:miter lim="800000"/>
          </a:ln>
        </p:spPr>
        <p:txBody>
          <a:bodyPr vert="eaVert">
            <a:spAutoFit/>
          </a:bodyPr>
          <a:lstStyle/>
          <a:p>
            <a:r>
              <a:rPr lang="zh-CN" altLang="zh-CN" sz="2800" b="0">
                <a:solidFill>
                  <a:schemeClr val="bg1"/>
                </a:solidFill>
                <a:latin typeface="黑体" panose="02010609060101010101" pitchFamily="49" charset="-122"/>
                <a:ea typeface="黑体" panose="02010609060101010101" pitchFamily="49" charset="-122"/>
              </a:rPr>
              <a:t>洋务运动</a:t>
            </a:r>
            <a:endParaRPr lang="zh-CN" altLang="zh-CN" sz="2800" b="0">
              <a:solidFill>
                <a:schemeClr val="bg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0000 0.000000 L -0.050000 0.455556 " pathEditMode="relative" rAng="0" ptsTypes="">
                                      <p:cBhvr>
                                        <p:cTn id="6" dur="2000" fill="hold"/>
                                        <p:tgtEl>
                                          <p:spTgt spid="14">
                                            <p:txEl>
                                              <p:pRg st="0" end="0"/>
                                            </p:txEl>
                                          </p:spTgt>
                                        </p:tgtEl>
                                        <p:attrNameLst>
                                          <p:attrName>ppt_x</p:attrName>
                                          <p:attrName>ppt_y</p:attrName>
                                        </p:attrNameLst>
                                      </p:cBhvr>
                                      <p:rCtr x="0" y="0"/>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0.000000 0.000000 L -0.037292 0.489537 " pathEditMode="relative" rAng="0" ptsTypes="">
                                      <p:cBhvr>
                                        <p:cTn id="10" dur="2000" fill="hold"/>
                                        <p:tgtEl>
                                          <p:spTgt spid="4"/>
                                        </p:tgtEl>
                                        <p:attrNameLst>
                                          <p:attrName>ppt_x</p:attrName>
                                          <p:attrName>ppt_y</p:attrName>
                                        </p:attrNameLst>
                                      </p:cBhvr>
                                      <p:rCtr x="0" y="2"/>
                                    </p:animMotion>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nodeType="clickEffect">
                                  <p:stCondLst>
                                    <p:cond delay="0"/>
                                  </p:stCondLst>
                                  <p:childTnLst>
                                    <p:animMotion origin="layout" path="M 0.000000 0.000000 L 0.475556 0.446111 " pathEditMode="relative" rAng="0" ptsTypes="">
                                      <p:cBhvr>
                                        <p:cTn id="14" dur="2000" fill="hold"/>
                                        <p:tgtEl>
                                          <p:spTgt spid="3">
                                            <p:txEl>
                                              <p:pRg st="0" end="0"/>
                                            </p:txEl>
                                          </p:spTgt>
                                        </p:tgtEl>
                                        <p:attrNameLst>
                                          <p:attrName>ppt_x</p:attrName>
                                          <p:attrName>ppt_y</p:attrName>
                                        </p:attrNameLst>
                                      </p:cBhvr>
                                      <p:rCtr x="2" y="1"/>
                                    </p:animMotion>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nodeType="clickEffect">
                                  <p:stCondLst>
                                    <p:cond delay="0"/>
                                  </p:stCondLst>
                                  <p:childTnLst>
                                    <p:animMotion origin="layout" path="M -0.016597 0.011019 L 0.139792 0.459815 " pathEditMode="relative" rAng="0" ptsTypes="">
                                      <p:cBhvr>
                                        <p:cTn id="18" dur="2000" fill="hold"/>
                                        <p:tgtEl>
                                          <p:spTgt spid="2">
                                            <p:txEl>
                                              <p:pRg st="0" end="0"/>
                                            </p:txEl>
                                          </p:spTgt>
                                        </p:tgtEl>
                                        <p:attrNameLst>
                                          <p:attrName>ppt_x</p:attrName>
                                          <p:attrName>ppt_y</p:attrName>
                                        </p:attrNameLst>
                                      </p:cBhvr>
                                      <p:rCtr x="0" y="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bwMode="auto">
      <p:bgPr>
        <a:solidFill>
          <a:srgbClr val="000000"/>
        </a:solidFill>
        <a:effectLst/>
      </p:bgPr>
    </p:bg>
    <p:spTree>
      <p:nvGrpSpPr>
        <p:cNvPr id="1" name=""/>
        <p:cNvGrpSpPr/>
        <p:nvPr/>
      </p:nvGrpSpPr>
      <p:grpSpPr>
        <a:xfrm>
          <a:off x="0" y="0"/>
          <a:ext cx="0" cy="0"/>
          <a:chOff x="0" y="0"/>
          <a:chExt cx="0" cy="0"/>
        </a:xfrm>
      </p:grpSpPr>
      <p:sp>
        <p:nvSpPr>
          <p:cNvPr id="11266" name="Rectangle -1021"/>
          <p:cNvSpPr>
            <a:spLocks noChangeArrowheads="1"/>
          </p:cNvSpPr>
          <p:nvPr/>
        </p:nvSpPr>
        <p:spPr bwMode="auto">
          <a:xfrm>
            <a:off x="458788" y="334963"/>
            <a:ext cx="8229600" cy="5892800"/>
          </a:xfrm>
          <a:prstGeom prst="rect">
            <a:avLst/>
          </a:prstGeom>
          <a:noFill/>
          <a:ln w="9525">
            <a:noFill/>
            <a:miter lim="800000"/>
          </a:ln>
        </p:spPr>
        <p:txBody>
          <a:bodyPr/>
          <a:lstStyle/>
          <a:p>
            <a:pPr marL="342900" indent="-342900">
              <a:lnSpc>
                <a:spcPct val="100000"/>
              </a:lnSpc>
              <a:spcBef>
                <a:spcPts val="700"/>
              </a:spcBef>
              <a:buClr>
                <a:schemeClr val="bg2"/>
              </a:buClr>
              <a:buSzPct val="75000"/>
              <a:buFont typeface="Wingdings" panose="05000000000000000000" pitchFamily="2" charset="2"/>
              <a:buNone/>
            </a:pPr>
            <a:r>
              <a:rPr lang="ko-KR" altLang="en-US" sz="3200" b="0">
                <a:solidFill>
                  <a:srgbClr val="404040"/>
                </a:solidFill>
                <a:latin typeface="Wingdings" panose="05000000000000000000" pitchFamily="2" charset="2"/>
                <a:ea typeface="宋体" panose="02010600030101010101" pitchFamily="2" charset="-122"/>
              </a:rPr>
              <a:t>n	</a:t>
            </a:r>
            <a:endParaRPr lang="ko-KR" altLang="en-US" sz="3200" b="0">
              <a:solidFill>
                <a:srgbClr val="404040"/>
              </a:solidFill>
              <a:latin typeface="宋体" panose="02010600030101010101" pitchFamily="2" charset="-122"/>
              <a:ea typeface="宋体" panose="02010600030101010101" pitchFamily="2" charset="-122"/>
            </a:endParaRPr>
          </a:p>
        </p:txBody>
      </p:sp>
      <p:sp>
        <p:nvSpPr>
          <p:cNvPr id="11267" name="AutoShape -1020"/>
          <p:cNvSpPr>
            <a:spLocks noChangeArrowheads="1"/>
          </p:cNvSpPr>
          <p:nvPr/>
        </p:nvSpPr>
        <p:spPr bwMode="auto">
          <a:xfrm>
            <a:off x="179388" y="3138488"/>
            <a:ext cx="8990012" cy="285750"/>
          </a:xfrm>
          <a:prstGeom prst="rightArrow">
            <a:avLst>
              <a:gd name="adj1" fmla="val 50000"/>
              <a:gd name="adj2" fmla="val 50396"/>
            </a:avLst>
          </a:prstGeom>
          <a:solidFill>
            <a:srgbClr val="FFFFC2"/>
          </a:solidFill>
          <a:ln w="48260" cmpd="thickThin">
            <a:solidFill>
              <a:srgbClr val="695F0C"/>
            </a:solidFill>
            <a:round/>
          </a:ln>
        </p:spPr>
        <p:txBody>
          <a:bodyPr/>
          <a:lstStyle/>
          <a:p>
            <a:endParaRPr lang="zh-CN" altLang="en-US"/>
          </a:p>
        </p:txBody>
      </p:sp>
      <p:sp>
        <p:nvSpPr>
          <p:cNvPr id="5" name="Oval -1019"/>
          <p:cNvSpPr>
            <a:spLocks noChangeArrowheads="1"/>
          </p:cNvSpPr>
          <p:nvPr/>
        </p:nvSpPr>
        <p:spPr bwMode="auto">
          <a:xfrm>
            <a:off x="1957388" y="3238500"/>
            <a:ext cx="74612" cy="144463"/>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6" name="Oval -1018"/>
          <p:cNvSpPr>
            <a:spLocks noChangeArrowheads="1"/>
          </p:cNvSpPr>
          <p:nvPr/>
        </p:nvSpPr>
        <p:spPr bwMode="auto">
          <a:xfrm>
            <a:off x="4637088" y="3190875"/>
            <a:ext cx="76200" cy="144463"/>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7" name="Oval -1017"/>
          <p:cNvSpPr>
            <a:spLocks noChangeArrowheads="1"/>
          </p:cNvSpPr>
          <p:nvPr/>
        </p:nvSpPr>
        <p:spPr bwMode="auto">
          <a:xfrm>
            <a:off x="7639050" y="3182938"/>
            <a:ext cx="120650" cy="160337"/>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8" name="Oval -1016"/>
          <p:cNvSpPr>
            <a:spLocks noChangeArrowheads="1"/>
          </p:cNvSpPr>
          <p:nvPr/>
        </p:nvSpPr>
        <p:spPr bwMode="auto">
          <a:xfrm>
            <a:off x="8486775" y="3255963"/>
            <a:ext cx="76200" cy="146050"/>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11272" name="Text Box -1010"/>
          <p:cNvSpPr txBox="1">
            <a:spLocks noChangeArrowheads="1"/>
          </p:cNvSpPr>
          <p:nvPr/>
        </p:nvSpPr>
        <p:spPr bwMode="auto">
          <a:xfrm>
            <a:off x="1747838" y="3532188"/>
            <a:ext cx="487362" cy="2955925"/>
          </a:xfrm>
          <a:prstGeom prst="rect">
            <a:avLst/>
          </a:prstGeom>
          <a:solidFill>
            <a:srgbClr val="FFFFFF"/>
          </a:solidFill>
          <a:ln w="9525">
            <a:noFill/>
            <a:miter lim="800000"/>
          </a:ln>
        </p:spPr>
        <p:txBody>
          <a:bodyPr/>
          <a:lstStyle/>
          <a:p>
            <a:pPr algn="ctr"/>
            <a:endParaRPr lang="zh-CN" altLang="zh-CN"/>
          </a:p>
        </p:txBody>
      </p:sp>
      <p:sp>
        <p:nvSpPr>
          <p:cNvPr id="11273" name="Text Box -1007"/>
          <p:cNvSpPr txBox="1">
            <a:spLocks noChangeArrowheads="1"/>
          </p:cNvSpPr>
          <p:nvPr/>
        </p:nvSpPr>
        <p:spPr bwMode="auto">
          <a:xfrm>
            <a:off x="8281988" y="3540125"/>
            <a:ext cx="487362" cy="2957513"/>
          </a:xfrm>
          <a:prstGeom prst="rect">
            <a:avLst/>
          </a:prstGeom>
          <a:solidFill>
            <a:srgbClr val="FFFFFF"/>
          </a:solidFill>
          <a:ln w="9525">
            <a:noFill/>
            <a:miter lim="800000"/>
          </a:ln>
        </p:spPr>
        <p:txBody>
          <a:bodyPr/>
          <a:lstStyle/>
          <a:p>
            <a:endParaRPr lang="zh-CN" altLang="en-US"/>
          </a:p>
        </p:txBody>
      </p:sp>
      <p:sp>
        <p:nvSpPr>
          <p:cNvPr id="18" name="Oval -1006"/>
          <p:cNvSpPr>
            <a:spLocks noChangeArrowheads="1"/>
          </p:cNvSpPr>
          <p:nvPr/>
        </p:nvSpPr>
        <p:spPr bwMode="auto">
          <a:xfrm>
            <a:off x="382588" y="3198813"/>
            <a:ext cx="76200" cy="144462"/>
          </a:xfrm>
          <a:prstGeom prst="ellipse">
            <a:avLst/>
          </a:prstGeom>
          <a:solidFill>
            <a:srgbClr val="FF0000"/>
          </a:solidFill>
          <a:ln w="6350" cap="rnd">
            <a:solidFill>
              <a:srgbClr val="FF0000"/>
            </a:solidFill>
            <a:round/>
          </a:ln>
          <a:effectLst>
            <a:outerShdw dist="27940" dir="5400000" rotWithShape="0">
              <a:srgbClr val="000000">
                <a:alpha val="37500"/>
              </a:srgbClr>
            </a:outerShdw>
          </a:effectLst>
        </p:spPr>
        <p:txBody>
          <a:bodyPr/>
          <a:lstStyle/>
          <a:p>
            <a:pPr>
              <a:defRPr/>
            </a:pPr>
            <a:endParaRPr lang="zh-CN" altLang="en-US"/>
          </a:p>
        </p:txBody>
      </p:sp>
      <p:sp>
        <p:nvSpPr>
          <p:cNvPr id="11275" name="Text Box -1004"/>
          <p:cNvSpPr txBox="1">
            <a:spLocks noChangeArrowheads="1"/>
          </p:cNvSpPr>
          <p:nvPr/>
        </p:nvSpPr>
        <p:spPr bwMode="auto">
          <a:xfrm>
            <a:off x="17463" y="2708275"/>
            <a:ext cx="882650" cy="368300"/>
          </a:xfrm>
          <a:prstGeom prst="rect">
            <a:avLst/>
          </a:prstGeom>
          <a:noFill/>
          <a:ln w="9525">
            <a:noFill/>
            <a:miter lim="800000"/>
          </a:ln>
        </p:spPr>
        <p:txBody>
          <a:bodyPr>
            <a:spAutoFit/>
          </a:bodyPr>
          <a:lstStyle/>
          <a:p>
            <a:pPr>
              <a:lnSpc>
                <a:spcPct val="100000"/>
              </a:lnSpc>
              <a:spcBef>
                <a:spcPct val="0"/>
              </a:spcBef>
            </a:pPr>
            <a:r>
              <a:rPr lang="ko-KR" altLang="en-US" sz="1800" b="0">
                <a:solidFill>
                  <a:srgbClr val="FFFFFF"/>
                </a:solidFill>
                <a:latin typeface="黑体" panose="02010609060101010101" pitchFamily="49" charset="-122"/>
                <a:ea typeface="黑体" panose="02010609060101010101" pitchFamily="49" charset="-122"/>
              </a:rPr>
              <a:t>1840</a:t>
            </a:r>
            <a:endParaRPr lang="ko-KR" altLang="en-US" sz="1800" b="0">
              <a:solidFill>
                <a:srgbClr val="FFFFFF"/>
              </a:solidFill>
              <a:latin typeface="黑体" panose="02010609060101010101" pitchFamily="49" charset="-122"/>
              <a:ea typeface="黑体" panose="02010609060101010101" pitchFamily="49" charset="-122"/>
            </a:endParaRPr>
          </a:p>
        </p:txBody>
      </p:sp>
      <p:sp>
        <p:nvSpPr>
          <p:cNvPr id="11276" name="Text Box -1003"/>
          <p:cNvSpPr txBox="1">
            <a:spLocks noChangeArrowheads="1"/>
          </p:cNvSpPr>
          <p:nvPr/>
        </p:nvSpPr>
        <p:spPr bwMode="auto">
          <a:xfrm>
            <a:off x="214313" y="3548063"/>
            <a:ext cx="487362" cy="2957512"/>
          </a:xfrm>
          <a:prstGeom prst="rect">
            <a:avLst/>
          </a:prstGeom>
          <a:solidFill>
            <a:srgbClr val="FFFFFF"/>
          </a:solidFill>
          <a:ln w="9525">
            <a:noFill/>
            <a:miter lim="800000"/>
          </a:ln>
        </p:spPr>
        <p:txBody>
          <a:bodyPr/>
          <a:lstStyle/>
          <a:p>
            <a:endParaRPr lang="zh-CN" altLang="en-US"/>
          </a:p>
        </p:txBody>
      </p:sp>
      <p:sp>
        <p:nvSpPr>
          <p:cNvPr id="11277" name="Text Box -1002"/>
          <p:cNvSpPr txBox="1">
            <a:spLocks noChangeArrowheads="1"/>
          </p:cNvSpPr>
          <p:nvPr/>
        </p:nvSpPr>
        <p:spPr bwMode="auto">
          <a:xfrm>
            <a:off x="157163" y="3548063"/>
            <a:ext cx="609600" cy="2630487"/>
          </a:xfrm>
          <a:prstGeom prst="rect">
            <a:avLst/>
          </a:prstGeom>
          <a:noFill/>
          <a:ln w="9525">
            <a:noFill/>
            <a:miter lim="800000"/>
          </a:ln>
        </p:spPr>
        <p:txBody>
          <a:bodyPr vert="eaVert">
            <a:spAutoFit/>
          </a:bodyPr>
          <a:lstStyle/>
          <a:p>
            <a:pPr>
              <a:lnSpc>
                <a:spcPct val="100000"/>
              </a:lnSpc>
              <a:spcBef>
                <a:spcPct val="0"/>
              </a:spcBef>
            </a:pPr>
            <a:r>
              <a:rPr lang="ko-KR" altLang="en-US" sz="2800">
                <a:solidFill>
                  <a:srgbClr val="000000"/>
                </a:solidFill>
                <a:latin typeface="黑体" panose="02010609060101010101" pitchFamily="49" charset="-122"/>
                <a:ea typeface="黑体" panose="02010609060101010101" pitchFamily="49" charset="-122"/>
              </a:rPr>
              <a:t> 鸦片战争</a:t>
            </a:r>
            <a:endParaRPr lang="ko-KR" altLang="en-US" sz="2800">
              <a:solidFill>
                <a:srgbClr val="000000"/>
              </a:solidFill>
              <a:latin typeface="黑体" panose="02010609060101010101" pitchFamily="49" charset="-122"/>
              <a:ea typeface="黑体" panose="02010609060101010101" pitchFamily="49" charset="-122"/>
            </a:endParaRPr>
          </a:p>
        </p:txBody>
      </p:sp>
      <p:sp>
        <p:nvSpPr>
          <p:cNvPr id="23" name="Oval -1001"/>
          <p:cNvSpPr>
            <a:spLocks noChangeArrowheads="1"/>
          </p:cNvSpPr>
          <p:nvPr/>
        </p:nvSpPr>
        <p:spPr bwMode="auto">
          <a:xfrm>
            <a:off x="1225550" y="3238500"/>
            <a:ext cx="74613" cy="144463"/>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11279" name="Text Box -1000"/>
          <p:cNvSpPr txBox="1">
            <a:spLocks noChangeArrowheads="1"/>
          </p:cNvSpPr>
          <p:nvPr/>
        </p:nvSpPr>
        <p:spPr bwMode="auto">
          <a:xfrm>
            <a:off x="788988" y="2716213"/>
            <a:ext cx="882650" cy="368300"/>
          </a:xfrm>
          <a:prstGeom prst="rect">
            <a:avLst/>
          </a:prstGeom>
          <a:noFill/>
          <a:ln w="9525">
            <a:noFill/>
            <a:miter lim="800000"/>
          </a:ln>
        </p:spPr>
        <p:txBody>
          <a:bodyPr>
            <a:spAutoFit/>
          </a:bodyPr>
          <a:lstStyle/>
          <a:p>
            <a:pPr>
              <a:lnSpc>
                <a:spcPct val="100000"/>
              </a:lnSpc>
              <a:spcBef>
                <a:spcPct val="0"/>
              </a:spcBef>
            </a:pPr>
            <a:r>
              <a:rPr lang="ko-KR" altLang="en-US" sz="1800" b="0">
                <a:solidFill>
                  <a:srgbClr val="FFFFFF"/>
                </a:solidFill>
                <a:latin typeface="黑体" panose="02010609060101010101" pitchFamily="49" charset="-122"/>
                <a:ea typeface="黑体" panose="02010609060101010101" pitchFamily="49" charset="-122"/>
              </a:rPr>
              <a:t>1842</a:t>
            </a:r>
            <a:endParaRPr lang="ko-KR" altLang="en-US" sz="1800" b="0">
              <a:solidFill>
                <a:srgbClr val="FFFFFF"/>
              </a:solidFill>
              <a:latin typeface="黑体" panose="02010609060101010101" pitchFamily="49" charset="-122"/>
              <a:ea typeface="黑体" panose="02010609060101010101" pitchFamily="49" charset="-122"/>
            </a:endParaRPr>
          </a:p>
        </p:txBody>
      </p:sp>
      <p:sp>
        <p:nvSpPr>
          <p:cNvPr id="11280" name="Text Box -999"/>
          <p:cNvSpPr txBox="1">
            <a:spLocks noChangeArrowheads="1"/>
          </p:cNvSpPr>
          <p:nvPr/>
        </p:nvSpPr>
        <p:spPr bwMode="auto">
          <a:xfrm>
            <a:off x="1036638" y="3530600"/>
            <a:ext cx="487362" cy="2957513"/>
          </a:xfrm>
          <a:prstGeom prst="rect">
            <a:avLst/>
          </a:prstGeom>
          <a:solidFill>
            <a:srgbClr val="FFFFFF"/>
          </a:solidFill>
          <a:ln w="9525">
            <a:noFill/>
            <a:miter lim="800000"/>
          </a:ln>
        </p:spPr>
        <p:txBody>
          <a:bodyPr/>
          <a:lstStyle/>
          <a:p>
            <a:endParaRPr lang="zh-CN" altLang="en-US"/>
          </a:p>
        </p:txBody>
      </p:sp>
      <p:sp>
        <p:nvSpPr>
          <p:cNvPr id="11281" name="Text Box -997"/>
          <p:cNvSpPr txBox="1">
            <a:spLocks noChangeArrowheads="1"/>
          </p:cNvSpPr>
          <p:nvPr/>
        </p:nvSpPr>
        <p:spPr bwMode="auto">
          <a:xfrm>
            <a:off x="1593850" y="2690813"/>
            <a:ext cx="1182688"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1856</a:t>
            </a:r>
            <a:endParaRPr lang="ko-KR" altLang="en-US">
              <a:solidFill>
                <a:srgbClr val="FFFFFF"/>
              </a:solidFill>
              <a:latin typeface="黑体" panose="02010609060101010101" pitchFamily="49" charset="-122"/>
              <a:ea typeface="黑体" panose="02010609060101010101" pitchFamily="49" charset="-122"/>
            </a:endParaRPr>
          </a:p>
        </p:txBody>
      </p:sp>
      <p:sp>
        <p:nvSpPr>
          <p:cNvPr id="11282" name="Text Box -996"/>
          <p:cNvSpPr txBox="1">
            <a:spLocks noChangeArrowheads="1"/>
          </p:cNvSpPr>
          <p:nvPr/>
        </p:nvSpPr>
        <p:spPr bwMode="auto">
          <a:xfrm>
            <a:off x="1752600" y="3814763"/>
            <a:ext cx="547688" cy="2517775"/>
          </a:xfrm>
          <a:prstGeom prst="rect">
            <a:avLst/>
          </a:prstGeom>
          <a:noFill/>
          <a:ln w="9525">
            <a:noFill/>
            <a:miter lim="800000"/>
          </a:ln>
        </p:spPr>
        <p:txBody>
          <a:bodyPr vert="eaVert">
            <a:spAutoFit/>
          </a:bodyPr>
          <a:lstStyle/>
          <a:p>
            <a:pPr>
              <a:lnSpc>
                <a:spcPct val="100000"/>
              </a:lnSpc>
              <a:spcBef>
                <a:spcPct val="0"/>
              </a:spcBef>
            </a:pPr>
            <a:r>
              <a:rPr lang="ko-KR" altLang="en-US" sz="2400">
                <a:solidFill>
                  <a:srgbClr val="000000"/>
                </a:solidFill>
                <a:latin typeface="黑体" panose="02010609060101010101" pitchFamily="49" charset="-122"/>
                <a:ea typeface="黑体" panose="02010609060101010101" pitchFamily="49" charset="-122"/>
              </a:rPr>
              <a:t>第二次鸦片战争</a:t>
            </a:r>
            <a:endParaRPr lang="ko-KR" altLang="en-US" sz="2400">
              <a:solidFill>
                <a:srgbClr val="000000"/>
              </a:solidFill>
              <a:latin typeface="黑体" panose="02010609060101010101" pitchFamily="49" charset="-122"/>
              <a:ea typeface="黑体" panose="02010609060101010101" pitchFamily="49" charset="-122"/>
            </a:endParaRPr>
          </a:p>
        </p:txBody>
      </p:sp>
      <p:sp>
        <p:nvSpPr>
          <p:cNvPr id="29" name="Oval -995"/>
          <p:cNvSpPr>
            <a:spLocks noChangeArrowheads="1"/>
          </p:cNvSpPr>
          <p:nvPr/>
        </p:nvSpPr>
        <p:spPr bwMode="auto">
          <a:xfrm>
            <a:off x="2493963" y="3198813"/>
            <a:ext cx="76200" cy="144462"/>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30" name="Oval -994"/>
          <p:cNvSpPr>
            <a:spLocks noChangeArrowheads="1"/>
          </p:cNvSpPr>
          <p:nvPr/>
        </p:nvSpPr>
        <p:spPr bwMode="auto">
          <a:xfrm>
            <a:off x="4300538" y="3208338"/>
            <a:ext cx="74612" cy="144462"/>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11285" name="Text Box -993"/>
          <p:cNvSpPr txBox="1">
            <a:spLocks noChangeArrowheads="1"/>
          </p:cNvSpPr>
          <p:nvPr/>
        </p:nvSpPr>
        <p:spPr bwMode="auto">
          <a:xfrm>
            <a:off x="2616200" y="2746375"/>
            <a:ext cx="1619250" cy="461963"/>
          </a:xfrm>
          <a:prstGeom prst="rect">
            <a:avLst/>
          </a:prstGeom>
          <a:noFill/>
          <a:ln w="9525">
            <a:noFill/>
            <a:miter lim="800000"/>
          </a:ln>
        </p:spPr>
        <p:txBody>
          <a:bodyPr>
            <a:spAutoFit/>
          </a:bodyPr>
          <a:lstStyle/>
          <a:p>
            <a:pPr>
              <a:lnSpc>
                <a:spcPct val="100000"/>
              </a:lnSpc>
              <a:spcBef>
                <a:spcPct val="0"/>
              </a:spcBef>
            </a:pPr>
            <a:r>
              <a:rPr lang="ko-KR" altLang="en-US" sz="2400">
                <a:solidFill>
                  <a:srgbClr val="FFFF00"/>
                </a:solidFill>
                <a:latin typeface="黑体" panose="02010609060101010101" pitchFamily="49" charset="-122"/>
                <a:ea typeface="黑体" panose="02010609060101010101" pitchFamily="49" charset="-122"/>
              </a:rPr>
              <a:t>60-90年代</a:t>
            </a:r>
            <a:endParaRPr lang="ko-KR" altLang="en-US" sz="2400">
              <a:solidFill>
                <a:srgbClr val="FFFF00"/>
              </a:solidFill>
              <a:latin typeface="黑体" panose="02010609060101010101" pitchFamily="49" charset="-122"/>
              <a:ea typeface="黑体" panose="02010609060101010101" pitchFamily="49" charset="-122"/>
            </a:endParaRPr>
          </a:p>
        </p:txBody>
      </p:sp>
      <p:sp>
        <p:nvSpPr>
          <p:cNvPr id="11286" name="Oval -992"/>
          <p:cNvSpPr>
            <a:spLocks noChangeArrowheads="1"/>
          </p:cNvSpPr>
          <p:nvPr/>
        </p:nvSpPr>
        <p:spPr bwMode="auto">
          <a:xfrm>
            <a:off x="2716213" y="3363913"/>
            <a:ext cx="1419225" cy="3179762"/>
          </a:xfrm>
          <a:prstGeom prst="ellipse">
            <a:avLst/>
          </a:prstGeom>
          <a:solidFill>
            <a:srgbClr val="4F81BD"/>
          </a:solidFill>
          <a:ln w="12700">
            <a:solidFill>
              <a:srgbClr val="385D8A"/>
            </a:solidFill>
            <a:round/>
          </a:ln>
        </p:spPr>
        <p:txBody>
          <a:bodyPr/>
          <a:lstStyle/>
          <a:p>
            <a:endParaRPr lang="zh-CN" altLang="en-US"/>
          </a:p>
        </p:txBody>
      </p:sp>
      <p:sp>
        <p:nvSpPr>
          <p:cNvPr id="11287" name="Text Box -991"/>
          <p:cNvSpPr txBox="1">
            <a:spLocks noChangeArrowheads="1"/>
          </p:cNvSpPr>
          <p:nvPr/>
        </p:nvSpPr>
        <p:spPr bwMode="auto">
          <a:xfrm>
            <a:off x="4203700" y="2686050"/>
            <a:ext cx="942975" cy="398463"/>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1894</a:t>
            </a:r>
            <a:endParaRPr lang="ko-KR" altLang="en-US">
              <a:solidFill>
                <a:srgbClr val="FFFFFF"/>
              </a:solidFill>
              <a:latin typeface="黑体" panose="02010609060101010101" pitchFamily="49" charset="-122"/>
              <a:ea typeface="黑体" panose="02010609060101010101" pitchFamily="49" charset="-122"/>
            </a:endParaRPr>
          </a:p>
        </p:txBody>
      </p:sp>
      <p:sp>
        <p:nvSpPr>
          <p:cNvPr id="11288" name="Text Box -990"/>
          <p:cNvSpPr txBox="1">
            <a:spLocks noChangeArrowheads="1"/>
          </p:cNvSpPr>
          <p:nvPr/>
        </p:nvSpPr>
        <p:spPr bwMode="auto">
          <a:xfrm>
            <a:off x="4135438" y="3694113"/>
            <a:ext cx="547687" cy="2459037"/>
          </a:xfrm>
          <a:prstGeom prst="rect">
            <a:avLst/>
          </a:prstGeom>
          <a:noFill/>
          <a:ln w="9525">
            <a:noFill/>
            <a:miter lim="800000"/>
          </a:ln>
        </p:spPr>
        <p:txBody>
          <a:bodyPr vert="eaVert">
            <a:spAutoFit/>
          </a:bodyPr>
          <a:lstStyle/>
          <a:p>
            <a:pPr>
              <a:lnSpc>
                <a:spcPct val="100000"/>
              </a:lnSpc>
              <a:spcBef>
                <a:spcPct val="0"/>
              </a:spcBef>
            </a:pPr>
            <a:r>
              <a:rPr lang="ko-KR" altLang="en-US" sz="2400">
                <a:solidFill>
                  <a:srgbClr val="000000"/>
                </a:solidFill>
                <a:latin typeface="黑体" panose="02010609060101010101" pitchFamily="49" charset="-122"/>
                <a:ea typeface="黑体" panose="02010609060101010101" pitchFamily="49" charset="-122"/>
              </a:rPr>
              <a:t>中日甲午战争</a:t>
            </a:r>
            <a:endParaRPr lang="ko-KR" altLang="en-US" sz="2400">
              <a:solidFill>
                <a:srgbClr val="000000"/>
              </a:solidFill>
              <a:latin typeface="黑体" panose="02010609060101010101" pitchFamily="49" charset="-122"/>
              <a:ea typeface="黑体" panose="02010609060101010101" pitchFamily="49" charset="-122"/>
            </a:endParaRPr>
          </a:p>
        </p:txBody>
      </p:sp>
      <p:sp>
        <p:nvSpPr>
          <p:cNvPr id="35" name="Oval -989"/>
          <p:cNvSpPr>
            <a:spLocks noChangeArrowheads="1"/>
          </p:cNvSpPr>
          <p:nvPr/>
        </p:nvSpPr>
        <p:spPr bwMode="auto">
          <a:xfrm>
            <a:off x="5340350" y="3209925"/>
            <a:ext cx="76200" cy="144463"/>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36" name="Oval -988"/>
          <p:cNvSpPr>
            <a:spLocks noChangeArrowheads="1"/>
          </p:cNvSpPr>
          <p:nvPr/>
        </p:nvSpPr>
        <p:spPr bwMode="auto">
          <a:xfrm>
            <a:off x="6478588" y="3182938"/>
            <a:ext cx="76200" cy="144462"/>
          </a:xfrm>
          <a:prstGeom prst="ellipse">
            <a:avLst/>
          </a:prstGeom>
          <a:solidFill>
            <a:srgbClr val="FF0000"/>
          </a:solidFill>
          <a:ln w="6350" cap="rnd">
            <a:solidFill>
              <a:srgbClr val="FF0000"/>
            </a:solidFill>
            <a:round/>
          </a:ln>
          <a:effectLst>
            <a:outerShdw dist="30480" dir="5400000" rotWithShape="0">
              <a:srgbClr val="000000">
                <a:alpha val="37109"/>
              </a:srgbClr>
            </a:outerShdw>
          </a:effectLst>
        </p:spPr>
        <p:txBody>
          <a:bodyPr/>
          <a:lstStyle/>
          <a:p>
            <a:pPr>
              <a:defRPr/>
            </a:pPr>
            <a:endParaRPr lang="zh-CN" altLang="en-US"/>
          </a:p>
        </p:txBody>
      </p:sp>
      <p:sp>
        <p:nvSpPr>
          <p:cNvPr id="11291" name="Text Box -987"/>
          <p:cNvSpPr txBox="1">
            <a:spLocks noChangeArrowheads="1"/>
          </p:cNvSpPr>
          <p:nvPr/>
        </p:nvSpPr>
        <p:spPr bwMode="auto">
          <a:xfrm>
            <a:off x="4937125" y="2716213"/>
            <a:ext cx="941388"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1895</a:t>
            </a:r>
            <a:endParaRPr lang="ko-KR" altLang="en-US">
              <a:solidFill>
                <a:srgbClr val="FFFFFF"/>
              </a:solidFill>
              <a:latin typeface="黑体" panose="02010609060101010101" pitchFamily="49" charset="-122"/>
              <a:ea typeface="黑体" panose="02010609060101010101" pitchFamily="49" charset="-122"/>
            </a:endParaRPr>
          </a:p>
        </p:txBody>
      </p:sp>
      <p:sp>
        <p:nvSpPr>
          <p:cNvPr id="11292" name="Text Box -986"/>
          <p:cNvSpPr txBox="1">
            <a:spLocks noChangeArrowheads="1"/>
          </p:cNvSpPr>
          <p:nvPr/>
        </p:nvSpPr>
        <p:spPr bwMode="auto">
          <a:xfrm>
            <a:off x="5133975" y="3498850"/>
            <a:ext cx="487363" cy="2955925"/>
          </a:xfrm>
          <a:prstGeom prst="rect">
            <a:avLst/>
          </a:prstGeom>
          <a:solidFill>
            <a:srgbClr val="FFFFFF"/>
          </a:solidFill>
          <a:ln w="9525">
            <a:noFill/>
            <a:miter lim="800000"/>
          </a:ln>
        </p:spPr>
        <p:txBody>
          <a:bodyPr/>
          <a:lstStyle/>
          <a:p>
            <a:endParaRPr lang="zh-CN" altLang="en-US"/>
          </a:p>
        </p:txBody>
      </p:sp>
      <p:sp>
        <p:nvSpPr>
          <p:cNvPr id="11293" name="Text Box -985"/>
          <p:cNvSpPr txBox="1">
            <a:spLocks noChangeArrowheads="1"/>
          </p:cNvSpPr>
          <p:nvPr/>
        </p:nvSpPr>
        <p:spPr bwMode="auto">
          <a:xfrm>
            <a:off x="1046163" y="3779838"/>
            <a:ext cx="546100" cy="2544762"/>
          </a:xfrm>
          <a:prstGeom prst="rect">
            <a:avLst/>
          </a:prstGeom>
          <a:noFill/>
          <a:ln w="9525">
            <a:noFill/>
            <a:miter lim="800000"/>
          </a:ln>
        </p:spPr>
        <p:txBody>
          <a:bodyPr vert="eaVert">
            <a:spAutoFit/>
          </a:bodyPr>
          <a:lstStyle/>
          <a:p>
            <a:pPr>
              <a:lnSpc>
                <a:spcPct val="100000"/>
              </a:lnSpc>
              <a:spcBef>
                <a:spcPct val="0"/>
              </a:spcBef>
            </a:pPr>
            <a:r>
              <a:rPr lang="ko-KR" altLang="en-US" sz="2400" b="0">
                <a:solidFill>
                  <a:srgbClr val="000000"/>
                </a:solidFill>
                <a:latin typeface="黑体" panose="02010609060101010101" pitchFamily="49" charset="-122"/>
                <a:ea typeface="黑体" panose="02010609060101010101" pitchFamily="49" charset="-122"/>
              </a:rPr>
              <a:t>《南京条约》</a:t>
            </a:r>
            <a:endParaRPr lang="ko-KR" altLang="en-US" sz="2400" b="0">
              <a:solidFill>
                <a:srgbClr val="000000"/>
              </a:solidFill>
              <a:latin typeface="黑体" panose="02010609060101010101" pitchFamily="49" charset="-122"/>
              <a:ea typeface="黑体" panose="02010609060101010101" pitchFamily="49" charset="-122"/>
            </a:endParaRPr>
          </a:p>
        </p:txBody>
      </p:sp>
      <p:sp>
        <p:nvSpPr>
          <p:cNvPr id="11294" name="Text Box -984"/>
          <p:cNvSpPr txBox="1">
            <a:spLocks noChangeArrowheads="1"/>
          </p:cNvSpPr>
          <p:nvPr/>
        </p:nvSpPr>
        <p:spPr bwMode="auto">
          <a:xfrm>
            <a:off x="5101590" y="3857625"/>
            <a:ext cx="551815" cy="2269490"/>
          </a:xfrm>
          <a:prstGeom prst="rect">
            <a:avLst/>
          </a:prstGeom>
          <a:noFill/>
          <a:ln w="9525">
            <a:noFill/>
            <a:miter lim="800000"/>
          </a:ln>
        </p:spPr>
        <p:txBody>
          <a:bodyPr vert="eaVert" wrap="square">
            <a:spAutoFit/>
          </a:bodyPr>
          <a:lstStyle/>
          <a:p>
            <a:pPr>
              <a:lnSpc>
                <a:spcPct val="100000"/>
              </a:lnSpc>
              <a:spcBef>
                <a:spcPct val="0"/>
              </a:spcBef>
            </a:pPr>
            <a:r>
              <a:rPr lang="ko-KR" altLang="en-US" sz="2400" b="0">
                <a:solidFill>
                  <a:srgbClr val="000000"/>
                </a:solidFill>
                <a:latin typeface="黑体" panose="02010609060101010101" pitchFamily="49" charset="-122"/>
                <a:ea typeface="黑体" panose="02010609060101010101" pitchFamily="49" charset="-122"/>
              </a:rPr>
              <a:t>《马关条约》</a:t>
            </a:r>
            <a:endParaRPr lang="ko-KR" altLang="en-US" sz="2400" b="0">
              <a:solidFill>
                <a:srgbClr val="000000"/>
              </a:solidFill>
              <a:latin typeface="黑体" panose="02010609060101010101" pitchFamily="49" charset="-122"/>
              <a:ea typeface="黑体" panose="02010609060101010101" pitchFamily="49" charset="-122"/>
            </a:endParaRPr>
          </a:p>
        </p:txBody>
      </p:sp>
      <p:sp>
        <p:nvSpPr>
          <p:cNvPr id="11295" name="Text Box -983"/>
          <p:cNvSpPr txBox="1">
            <a:spLocks noChangeArrowheads="1"/>
          </p:cNvSpPr>
          <p:nvPr/>
        </p:nvSpPr>
        <p:spPr bwMode="auto">
          <a:xfrm>
            <a:off x="6161088" y="2740025"/>
            <a:ext cx="1141412" cy="398463"/>
          </a:xfrm>
          <a:prstGeom prst="rect">
            <a:avLst/>
          </a:prstGeom>
          <a:noFill/>
          <a:ln w="9525">
            <a:noFill/>
            <a:miter lim="800000"/>
          </a:ln>
        </p:spPr>
        <p:txBody>
          <a:bodyPr>
            <a:spAutoFit/>
          </a:bodyPr>
          <a:lstStyle/>
          <a:p>
            <a:pPr>
              <a:lnSpc>
                <a:spcPct val="100000"/>
              </a:lnSpc>
              <a:spcBef>
                <a:spcPct val="0"/>
              </a:spcBef>
            </a:pPr>
            <a:r>
              <a:rPr lang="ko-KR" altLang="en-US">
                <a:solidFill>
                  <a:srgbClr val="FFFF00"/>
                </a:solidFill>
                <a:latin typeface="黑体" panose="02010609060101010101" pitchFamily="49" charset="-122"/>
                <a:ea typeface="黑体" panose="02010609060101010101" pitchFamily="49" charset="-122"/>
              </a:rPr>
              <a:t>1898年</a:t>
            </a:r>
            <a:endParaRPr lang="ko-KR" altLang="en-US">
              <a:solidFill>
                <a:srgbClr val="FFFF00"/>
              </a:solidFill>
              <a:latin typeface="黑体" panose="02010609060101010101" pitchFamily="49" charset="-122"/>
              <a:ea typeface="黑体" panose="02010609060101010101" pitchFamily="49" charset="-122"/>
            </a:endParaRPr>
          </a:p>
        </p:txBody>
      </p:sp>
      <p:sp>
        <p:nvSpPr>
          <p:cNvPr id="11296" name="Oval -982"/>
          <p:cNvSpPr>
            <a:spLocks noChangeArrowheads="1"/>
          </p:cNvSpPr>
          <p:nvPr/>
        </p:nvSpPr>
        <p:spPr bwMode="auto">
          <a:xfrm>
            <a:off x="6161088" y="3386138"/>
            <a:ext cx="847725" cy="3179762"/>
          </a:xfrm>
          <a:prstGeom prst="ellipse">
            <a:avLst/>
          </a:prstGeom>
          <a:solidFill>
            <a:srgbClr val="4F81BD"/>
          </a:solidFill>
          <a:ln w="12700">
            <a:solidFill>
              <a:srgbClr val="385D8A"/>
            </a:solidFill>
            <a:round/>
          </a:ln>
        </p:spPr>
        <p:txBody>
          <a:bodyPr/>
          <a:lstStyle/>
          <a:p>
            <a:endParaRPr lang="zh-CN" altLang="en-US"/>
          </a:p>
        </p:txBody>
      </p:sp>
      <p:sp>
        <p:nvSpPr>
          <p:cNvPr id="11297" name="Text Box -981"/>
          <p:cNvSpPr txBox="1">
            <a:spLocks noChangeArrowheads="1"/>
          </p:cNvSpPr>
          <p:nvPr/>
        </p:nvSpPr>
        <p:spPr bwMode="auto">
          <a:xfrm>
            <a:off x="8201025" y="2700338"/>
            <a:ext cx="942975"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1901</a:t>
            </a:r>
            <a:endParaRPr lang="ko-KR" altLang="en-US">
              <a:solidFill>
                <a:srgbClr val="FFFFFF"/>
              </a:solidFill>
              <a:latin typeface="黑体" panose="02010609060101010101" pitchFamily="49" charset="-122"/>
              <a:ea typeface="黑体" panose="02010609060101010101" pitchFamily="49" charset="-122"/>
            </a:endParaRPr>
          </a:p>
        </p:txBody>
      </p:sp>
      <p:sp>
        <p:nvSpPr>
          <p:cNvPr id="11298" name="Text Box -980"/>
          <p:cNvSpPr txBox="1">
            <a:spLocks noChangeArrowheads="1"/>
          </p:cNvSpPr>
          <p:nvPr/>
        </p:nvSpPr>
        <p:spPr bwMode="auto">
          <a:xfrm>
            <a:off x="7346950" y="2673350"/>
            <a:ext cx="942975" cy="400050"/>
          </a:xfrm>
          <a:prstGeom prst="rect">
            <a:avLst/>
          </a:prstGeom>
          <a:noFill/>
          <a:ln w="9525">
            <a:noFill/>
            <a:miter lim="800000"/>
          </a:ln>
        </p:spPr>
        <p:txBody>
          <a:bodyPr>
            <a:spAutoFit/>
          </a:bodyPr>
          <a:lstStyle/>
          <a:p>
            <a:pPr>
              <a:lnSpc>
                <a:spcPct val="100000"/>
              </a:lnSpc>
              <a:spcBef>
                <a:spcPct val="0"/>
              </a:spcBef>
            </a:pPr>
            <a:r>
              <a:rPr lang="ko-KR" altLang="en-US">
                <a:solidFill>
                  <a:srgbClr val="FFFFFF"/>
                </a:solidFill>
                <a:latin typeface="黑体" panose="02010609060101010101" pitchFamily="49" charset="-122"/>
                <a:ea typeface="黑体" panose="02010609060101010101" pitchFamily="49" charset="-122"/>
              </a:rPr>
              <a:t>1900</a:t>
            </a:r>
            <a:endParaRPr lang="ko-KR" altLang="en-US">
              <a:solidFill>
                <a:srgbClr val="FFFFFF"/>
              </a:solidFill>
              <a:latin typeface="黑体" panose="02010609060101010101" pitchFamily="49" charset="-122"/>
              <a:ea typeface="黑体" panose="02010609060101010101" pitchFamily="49" charset="-122"/>
            </a:endParaRPr>
          </a:p>
        </p:txBody>
      </p:sp>
      <p:sp>
        <p:nvSpPr>
          <p:cNvPr id="11299" name="Text Box -978"/>
          <p:cNvSpPr txBox="1">
            <a:spLocks noChangeArrowheads="1"/>
          </p:cNvSpPr>
          <p:nvPr/>
        </p:nvSpPr>
        <p:spPr bwMode="auto">
          <a:xfrm>
            <a:off x="8276590" y="3873500"/>
            <a:ext cx="551815" cy="2343785"/>
          </a:xfrm>
          <a:prstGeom prst="rect">
            <a:avLst/>
          </a:prstGeom>
          <a:noFill/>
          <a:ln w="9525">
            <a:noFill/>
            <a:miter lim="800000"/>
          </a:ln>
        </p:spPr>
        <p:txBody>
          <a:bodyPr vert="eaVert" wrap="square">
            <a:spAutoFit/>
          </a:bodyPr>
          <a:lstStyle/>
          <a:p>
            <a:pPr>
              <a:lnSpc>
                <a:spcPct val="100000"/>
              </a:lnSpc>
              <a:spcBef>
                <a:spcPct val="0"/>
              </a:spcBef>
            </a:pPr>
            <a:r>
              <a:rPr lang="ko-KR" altLang="en-US" sz="2400" b="0">
                <a:solidFill>
                  <a:srgbClr val="000000"/>
                </a:solidFill>
                <a:latin typeface="黑体" panose="02010609060101010101" pitchFamily="49" charset="-122"/>
                <a:ea typeface="黑体" panose="02010609060101010101" pitchFamily="49" charset="-122"/>
              </a:rPr>
              <a:t>《辛丑条约》</a:t>
            </a:r>
            <a:endParaRPr lang="ko-KR" altLang="en-US" sz="2400" b="0">
              <a:solidFill>
                <a:srgbClr val="000000"/>
              </a:solidFill>
              <a:latin typeface="黑体" panose="02010609060101010101" pitchFamily="49" charset="-122"/>
              <a:ea typeface="黑体" panose="02010609060101010101" pitchFamily="49" charset="-122"/>
            </a:endParaRPr>
          </a:p>
        </p:txBody>
      </p:sp>
      <p:sp>
        <p:nvSpPr>
          <p:cNvPr id="11300" name="Oval -975"/>
          <p:cNvSpPr>
            <a:spLocks noChangeArrowheads="1"/>
          </p:cNvSpPr>
          <p:nvPr/>
        </p:nvSpPr>
        <p:spPr bwMode="auto">
          <a:xfrm>
            <a:off x="7221538" y="3395663"/>
            <a:ext cx="955675" cy="3227387"/>
          </a:xfrm>
          <a:prstGeom prst="ellipse">
            <a:avLst/>
          </a:prstGeom>
          <a:solidFill>
            <a:srgbClr val="4F81BD"/>
          </a:solidFill>
          <a:ln w="12700">
            <a:solidFill>
              <a:srgbClr val="385D8A"/>
            </a:solidFill>
            <a:round/>
          </a:ln>
        </p:spPr>
        <p:txBody>
          <a:bodyPr/>
          <a:lstStyle/>
          <a:p>
            <a:endParaRPr lang="zh-CN" altLang="en-US"/>
          </a:p>
        </p:txBody>
      </p:sp>
      <p:sp>
        <p:nvSpPr>
          <p:cNvPr id="11301" name="Oval -974"/>
          <p:cNvSpPr>
            <a:spLocks noChangeArrowheads="1"/>
          </p:cNvSpPr>
          <p:nvPr/>
        </p:nvSpPr>
        <p:spPr bwMode="auto">
          <a:xfrm>
            <a:off x="4300538" y="3433763"/>
            <a:ext cx="746125" cy="3086100"/>
          </a:xfrm>
          <a:prstGeom prst="ellipse">
            <a:avLst/>
          </a:prstGeom>
          <a:solidFill>
            <a:srgbClr val="4F81BD"/>
          </a:solidFill>
          <a:ln w="12700">
            <a:solidFill>
              <a:srgbClr val="385D8A"/>
            </a:solidFill>
            <a:round/>
          </a:ln>
        </p:spPr>
        <p:txBody>
          <a:bodyPr/>
          <a:lstStyle/>
          <a:p>
            <a:endParaRPr lang="zh-CN" altLang="en-US"/>
          </a:p>
        </p:txBody>
      </p:sp>
      <p:sp>
        <p:nvSpPr>
          <p:cNvPr id="2" name="文本框 1"/>
          <p:cNvSpPr txBox="1">
            <a:spLocks noChangeArrowheads="1"/>
          </p:cNvSpPr>
          <p:nvPr/>
        </p:nvSpPr>
        <p:spPr bwMode="auto">
          <a:xfrm>
            <a:off x="7285990" y="3874135"/>
            <a:ext cx="915035" cy="2372360"/>
          </a:xfrm>
          <a:prstGeom prst="rect">
            <a:avLst/>
          </a:prstGeom>
          <a:noFill/>
          <a:ln w="9525">
            <a:noFill/>
            <a:miter lim="800000"/>
          </a:ln>
        </p:spPr>
        <p:txBody>
          <a:bodyPr vert="eaVert" wrap="square">
            <a:spAutoFit/>
          </a:bodyPr>
          <a:lstStyle/>
          <a:p>
            <a:r>
              <a:rPr lang="zh-CN" altLang="zh-CN" sz="2800" b="0">
                <a:solidFill>
                  <a:schemeClr val="bg1"/>
                </a:solidFill>
                <a:latin typeface="黑体" panose="02010609060101010101" pitchFamily="49" charset="-122"/>
                <a:ea typeface="黑体" panose="02010609060101010101" pitchFamily="49" charset="-122"/>
              </a:rPr>
              <a:t>八国联军侵华战争</a:t>
            </a:r>
            <a:endParaRPr lang="zh-CN" altLang="zh-CN" sz="2800" b="0">
              <a:solidFill>
                <a:schemeClr val="bg1"/>
              </a:solidFill>
              <a:latin typeface="黑体" panose="02010609060101010101" pitchFamily="49" charset="-122"/>
              <a:ea typeface="黑体" panose="02010609060101010101" pitchFamily="49" charset="-122"/>
            </a:endParaRPr>
          </a:p>
        </p:txBody>
      </p:sp>
      <p:sp>
        <p:nvSpPr>
          <p:cNvPr id="3" name="文本框 2"/>
          <p:cNvSpPr txBox="1">
            <a:spLocks noChangeArrowheads="1"/>
          </p:cNvSpPr>
          <p:nvPr/>
        </p:nvSpPr>
        <p:spPr bwMode="auto">
          <a:xfrm>
            <a:off x="6311265" y="4106863"/>
            <a:ext cx="547688" cy="2071687"/>
          </a:xfrm>
          <a:prstGeom prst="rect">
            <a:avLst/>
          </a:prstGeom>
          <a:noFill/>
          <a:ln w="9525">
            <a:noFill/>
            <a:miter lim="800000"/>
          </a:ln>
        </p:spPr>
        <p:txBody>
          <a:bodyPr vert="eaVert">
            <a:spAutoFit/>
          </a:bodyPr>
          <a:lstStyle/>
          <a:p>
            <a:r>
              <a:rPr lang="zh-CN" altLang="zh-CN" sz="2800" b="0">
                <a:solidFill>
                  <a:schemeClr val="bg1"/>
                </a:solidFill>
                <a:latin typeface="黑体" panose="02010609060101010101" pitchFamily="49" charset="-122"/>
                <a:ea typeface="黑体" panose="02010609060101010101" pitchFamily="49" charset="-122"/>
              </a:rPr>
              <a:t>戊戌变法</a:t>
            </a:r>
            <a:endParaRPr lang="zh-CN" altLang="zh-CN" sz="2800" b="0">
              <a:solidFill>
                <a:schemeClr val="bg1"/>
              </a:solidFill>
              <a:latin typeface="黑体" panose="02010609060101010101" pitchFamily="49" charset="-122"/>
              <a:ea typeface="黑体" panose="02010609060101010101" pitchFamily="49" charset="-122"/>
            </a:endParaRPr>
          </a:p>
        </p:txBody>
      </p:sp>
      <p:sp>
        <p:nvSpPr>
          <p:cNvPr id="4" name="文本框 3"/>
          <p:cNvSpPr txBox="1">
            <a:spLocks noChangeArrowheads="1"/>
          </p:cNvSpPr>
          <p:nvPr/>
        </p:nvSpPr>
        <p:spPr bwMode="auto">
          <a:xfrm>
            <a:off x="4401185" y="3806825"/>
            <a:ext cx="548640" cy="2294255"/>
          </a:xfrm>
          <a:prstGeom prst="rect">
            <a:avLst/>
          </a:prstGeom>
          <a:noFill/>
          <a:ln w="9525">
            <a:noFill/>
            <a:miter lim="800000"/>
          </a:ln>
        </p:spPr>
        <p:txBody>
          <a:bodyPr vert="eaVert" wrap="square">
            <a:spAutoFit/>
          </a:bodyPr>
          <a:lstStyle/>
          <a:p>
            <a:r>
              <a:rPr lang="zh-CN" altLang="zh-CN" sz="2800" b="0">
                <a:solidFill>
                  <a:schemeClr val="bg1"/>
                </a:solidFill>
                <a:latin typeface="黑体" panose="02010609060101010101" pitchFamily="49" charset="-122"/>
                <a:ea typeface="黑体" panose="02010609060101010101" pitchFamily="49" charset="-122"/>
              </a:rPr>
              <a:t>甲午中日战争</a:t>
            </a:r>
            <a:endParaRPr lang="zh-CN" altLang="zh-CN" sz="2800" b="0">
              <a:solidFill>
                <a:schemeClr val="bg1"/>
              </a:solidFill>
              <a:latin typeface="黑体" panose="02010609060101010101" pitchFamily="49" charset="-122"/>
              <a:ea typeface="黑体" panose="02010609060101010101" pitchFamily="49" charset="-122"/>
            </a:endParaRPr>
          </a:p>
        </p:txBody>
      </p:sp>
      <p:sp>
        <p:nvSpPr>
          <p:cNvPr id="14" name="文本框 13"/>
          <p:cNvSpPr txBox="1">
            <a:spLocks noChangeArrowheads="1"/>
          </p:cNvSpPr>
          <p:nvPr/>
        </p:nvSpPr>
        <p:spPr bwMode="auto">
          <a:xfrm>
            <a:off x="3151823" y="4132580"/>
            <a:ext cx="547687" cy="2259013"/>
          </a:xfrm>
          <a:prstGeom prst="rect">
            <a:avLst/>
          </a:prstGeom>
          <a:noFill/>
          <a:ln w="9525">
            <a:noFill/>
            <a:miter lim="800000"/>
          </a:ln>
        </p:spPr>
        <p:txBody>
          <a:bodyPr vert="eaVert">
            <a:spAutoFit/>
          </a:bodyPr>
          <a:lstStyle/>
          <a:p>
            <a:r>
              <a:rPr lang="zh-CN" altLang="zh-CN" sz="2800" b="0">
                <a:solidFill>
                  <a:schemeClr val="bg1"/>
                </a:solidFill>
                <a:latin typeface="黑体" panose="02010609060101010101" pitchFamily="49" charset="-122"/>
                <a:ea typeface="黑体" panose="02010609060101010101" pitchFamily="49" charset="-122"/>
              </a:rPr>
              <a:t>洋务运动</a:t>
            </a:r>
            <a:endParaRPr lang="zh-CN" altLang="zh-CN" sz="2800" b="0">
              <a:solidFill>
                <a:schemeClr val="bg1"/>
              </a:solidFill>
              <a:latin typeface="黑体" panose="02010609060101010101" pitchFamily="49" charset="-122"/>
              <a:ea typeface="黑体" panose="02010609060101010101" pitchFamily="49" charset="-122"/>
            </a:endParaRPr>
          </a:p>
        </p:txBody>
      </p:sp>
      <p:sp>
        <p:nvSpPr>
          <p:cNvPr id="9" name="文本框 8"/>
          <p:cNvSpPr txBox="1"/>
          <p:nvPr/>
        </p:nvSpPr>
        <p:spPr>
          <a:xfrm>
            <a:off x="3021330" y="838200"/>
            <a:ext cx="2930525" cy="352425"/>
          </a:xfrm>
          <a:prstGeom prst="rect">
            <a:avLst/>
          </a:prstGeom>
          <a:noFill/>
        </p:spPr>
        <p:txBody>
          <a:bodyPr wrap="square" rtlCol="0">
            <a:spAutoFit/>
          </a:bodyPr>
          <a:lstStyle/>
          <a:p>
            <a:r>
              <a:rPr lang="en-US" altLang="zh-CN"/>
              <a:t> </a:t>
            </a:r>
            <a:endParaRPr lang="en-US" altLang="zh-CN"/>
          </a:p>
        </p:txBody>
      </p:sp>
      <p:sp>
        <p:nvSpPr>
          <p:cNvPr id="10" name="文本框 9"/>
          <p:cNvSpPr txBox="1">
            <a:spLocks noChangeArrowheads="1"/>
          </p:cNvSpPr>
          <p:nvPr/>
        </p:nvSpPr>
        <p:spPr bwMode="auto">
          <a:xfrm>
            <a:off x="2493010" y="1106805"/>
            <a:ext cx="3385820" cy="457200"/>
          </a:xfrm>
          <a:prstGeom prst="rect">
            <a:avLst/>
          </a:prstGeom>
          <a:solidFill>
            <a:schemeClr val="bg2"/>
          </a:solidFill>
          <a:ln w="9525">
            <a:solidFill>
              <a:srgbClr val="FFFF00"/>
            </a:solidFill>
            <a:round/>
          </a:ln>
        </p:spPr>
        <p:txBody>
          <a:bodyPr wrap="square">
            <a:spAutoFit/>
          </a:bodyPr>
          <a:lstStyle/>
          <a:p>
            <a:r>
              <a:rPr lang="zh-CN" altLang="zh-CN" sz="2800">
                <a:solidFill>
                  <a:srgbClr val="FFFFFF"/>
                </a:solidFill>
                <a:latin typeface="黑体" panose="02010609060101010101" pitchFamily="49" charset="-122"/>
                <a:ea typeface="黑体" panose="02010609060101010101" pitchFamily="49" charset="-122"/>
                <a:sym typeface="宋体" panose="02010600030101010101" pitchFamily="2" charset="-122"/>
              </a:rPr>
              <a:t>近代化的早期探索</a:t>
            </a:r>
            <a:endParaRPr lang="zh-CN" altLang="en-US" sz="2800"/>
          </a:p>
        </p:txBody>
      </p:sp>
      <p:sp>
        <p:nvSpPr>
          <p:cNvPr id="11" name="文本框 10"/>
          <p:cNvSpPr txBox="1">
            <a:spLocks noChangeArrowheads="1"/>
          </p:cNvSpPr>
          <p:nvPr/>
        </p:nvSpPr>
        <p:spPr bwMode="auto">
          <a:xfrm>
            <a:off x="4400550" y="2097405"/>
            <a:ext cx="2820670" cy="521970"/>
          </a:xfrm>
          <a:prstGeom prst="rect">
            <a:avLst/>
          </a:prstGeom>
          <a:solidFill>
            <a:schemeClr val="bg2"/>
          </a:solidFill>
          <a:ln w="9525">
            <a:solidFill>
              <a:srgbClr val="FFFF00"/>
            </a:solidFill>
            <a:round/>
          </a:ln>
        </p:spPr>
        <p:txBody>
          <a:bodyPr wrap="square">
            <a:spAutoFit/>
          </a:bodyPr>
          <a:lstStyle/>
          <a:p>
            <a:pPr algn="ctr">
              <a:lnSpc>
                <a:spcPct val="100000"/>
              </a:lnSpc>
              <a:spcBef>
                <a:spcPct val="0"/>
              </a:spcBef>
              <a:buFontTx/>
              <a:buNone/>
            </a:pPr>
            <a:r>
              <a:rPr lang="zh-CN" altLang="zh-CN" sz="2800">
                <a:solidFill>
                  <a:srgbClr val="FFFFFF"/>
                </a:solidFill>
                <a:latin typeface="黑体" panose="02010609060101010101" pitchFamily="49" charset="-122"/>
                <a:ea typeface="黑体" panose="02010609060101010101" pitchFamily="49" charset="-122"/>
                <a:sym typeface="宋体" panose="02010600030101010101" pitchFamily="2" charset="-122"/>
              </a:rPr>
              <a:t>民族危机的加剧</a:t>
            </a:r>
            <a:endParaRPr lang="zh-CN" altLang="en-US" sz="2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14"/>
                                        </p:tgtEl>
                                      </p:cBhvr>
                                      <p:by x="150000" y="150000"/>
                                    </p:animScale>
                                  </p:childTnLst>
                                </p:cTn>
                              </p:par>
                              <p:par>
                                <p:cTn id="7" presetID="6" presetClass="emph" presetSubtype="0" fill="hold" grpId="0" nodeType="withEffect">
                                  <p:stCondLst>
                                    <p:cond delay="0"/>
                                  </p:stCondLst>
                                  <p:childTnLst>
                                    <p:animScale>
                                      <p:cBhvr>
                                        <p:cTn id="8" dur="2000" fill="hold"/>
                                        <p:tgtEl>
                                          <p:spTgt spid="3"/>
                                        </p:tgtEl>
                                      </p:cBhvr>
                                      <p:by x="150000" y="150000"/>
                                    </p:animScale>
                                  </p:childTnLst>
                                </p:cTn>
                              </p:par>
                            </p:childTnLst>
                          </p:cTn>
                        </p:par>
                      </p:childTnLst>
                    </p:cTn>
                  </p:par>
                  <p:par>
                    <p:cTn id="9" fill="hold">
                      <p:stCondLst>
                        <p:cond delay="indefinite"/>
                      </p:stCondLst>
                      <p:childTnLst>
                        <p:par>
                          <p:cTn id="10" fill="hold">
                            <p:stCondLst>
                              <p:cond delay="0"/>
                            </p:stCondLst>
                            <p:childTnLst>
                              <p:par>
                                <p:cTn id="11" presetID="18" presetClass="entr" presetSubtype="12" fill="hold" grpId="2"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strips(downLeft)">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mph" presetSubtype="2" fill="hold" nodeType="clickEffect">
                                  <p:stCondLst>
                                    <p:cond delay="0"/>
                                  </p:stCondLst>
                                  <p:childTnLst>
                                    <p:animClr clrSpc="rgb" dir="cw">
                                      <p:cBhvr>
                                        <p:cTn id="17" dur="2000" fill="hold"/>
                                        <p:tgtEl>
                                          <p:spTgt spid="4"/>
                                        </p:tgtEl>
                                        <p:attrNameLst>
                                          <p:attrName>fillcolor</p:attrName>
                                        </p:attrNameLst>
                                      </p:cBhvr>
                                      <p:to>
                                        <a:srgbClr val="F7071D"/>
                                      </p:to>
                                    </p:animClr>
                                    <p:set>
                                      <p:cBhvr>
                                        <p:cTn id="18" dur="2000" fill="hold"/>
                                        <p:tgtEl>
                                          <p:spTgt spid="4"/>
                                        </p:tgtEl>
                                        <p:attrNameLst>
                                          <p:attrName>fill.type</p:attrName>
                                        </p:attrNameLst>
                                      </p:cBhvr>
                                      <p:to>
                                        <p:strVal val="solid"/>
                                      </p:to>
                                    </p:set>
                                    <p:set>
                                      <p:cBhvr>
                                        <p:cTn id="19" dur="2000" fill="hold"/>
                                        <p:tgtEl>
                                          <p:spTgt spid="4"/>
                                        </p:tgtEl>
                                        <p:attrNameLst>
                                          <p:attrName>fill.on</p:attrName>
                                        </p:attrNameLst>
                                      </p:cBhvr>
                                      <p:to>
                                        <p:strVal val="true"/>
                                      </p:to>
                                    </p:set>
                                  </p:childTnLst>
                                </p:cTn>
                              </p:par>
                              <p:par>
                                <p:cTn id="20" presetID="1" presetClass="emph" presetSubtype="2" fill="hold" nodeType="withEffect">
                                  <p:stCondLst>
                                    <p:cond delay="0"/>
                                  </p:stCondLst>
                                  <p:childTnLst>
                                    <p:animClr clrSpc="rgb" dir="cw">
                                      <p:cBhvr>
                                        <p:cTn id="21" dur="2000" fill="hold"/>
                                        <p:tgtEl>
                                          <p:spTgt spid="11294"/>
                                        </p:tgtEl>
                                        <p:attrNameLst>
                                          <p:attrName>fillcolor</p:attrName>
                                        </p:attrNameLst>
                                      </p:cBhvr>
                                      <p:to>
                                        <a:srgbClr val="F7071D"/>
                                      </p:to>
                                    </p:animClr>
                                    <p:set>
                                      <p:cBhvr>
                                        <p:cTn id="22" dur="2000" fill="hold"/>
                                        <p:tgtEl>
                                          <p:spTgt spid="11294"/>
                                        </p:tgtEl>
                                        <p:attrNameLst>
                                          <p:attrName>fill.type</p:attrName>
                                        </p:attrNameLst>
                                      </p:cBhvr>
                                      <p:to>
                                        <p:strVal val="solid"/>
                                      </p:to>
                                    </p:set>
                                    <p:set>
                                      <p:cBhvr>
                                        <p:cTn id="23" dur="2000" fill="hold"/>
                                        <p:tgtEl>
                                          <p:spTgt spid="11294"/>
                                        </p:tgtEl>
                                        <p:attrNameLst>
                                          <p:attrName>fill.on</p:attrName>
                                        </p:attrNameLst>
                                      </p:cBhvr>
                                      <p:to>
                                        <p:strVal val="true"/>
                                      </p:to>
                                    </p:set>
                                  </p:childTnLst>
                                </p:cTn>
                              </p:par>
                            </p:childTnLst>
                          </p:cTn>
                        </p:par>
                      </p:childTnLst>
                    </p:cTn>
                  </p:par>
                  <p:par>
                    <p:cTn id="24" fill="hold">
                      <p:stCondLst>
                        <p:cond delay="indefinite"/>
                      </p:stCondLst>
                      <p:childTnLst>
                        <p:par>
                          <p:cTn id="25" fill="hold">
                            <p:stCondLst>
                              <p:cond delay="0"/>
                            </p:stCondLst>
                            <p:childTnLst>
                              <p:par>
                                <p:cTn id="26" presetID="1" presetClass="emph" presetSubtype="2" fill="hold" nodeType="clickEffect">
                                  <p:stCondLst>
                                    <p:cond delay="0"/>
                                  </p:stCondLst>
                                  <p:childTnLst>
                                    <p:animClr clrSpc="rgb" dir="cw">
                                      <p:cBhvr>
                                        <p:cTn id="27" dur="2000" fill="hold"/>
                                        <p:tgtEl>
                                          <p:spTgt spid="11299"/>
                                        </p:tgtEl>
                                        <p:attrNameLst>
                                          <p:attrName>fillcolor</p:attrName>
                                        </p:attrNameLst>
                                      </p:cBhvr>
                                      <p:to>
                                        <a:srgbClr val="FF0000"/>
                                      </p:to>
                                    </p:animClr>
                                    <p:set>
                                      <p:cBhvr>
                                        <p:cTn id="28" dur="2000" fill="hold"/>
                                        <p:tgtEl>
                                          <p:spTgt spid="11299"/>
                                        </p:tgtEl>
                                        <p:attrNameLst>
                                          <p:attrName>fill.type</p:attrName>
                                        </p:attrNameLst>
                                      </p:cBhvr>
                                      <p:to>
                                        <p:strVal val="solid"/>
                                      </p:to>
                                    </p:set>
                                    <p:set>
                                      <p:cBhvr>
                                        <p:cTn id="29" dur="2000" fill="hold"/>
                                        <p:tgtEl>
                                          <p:spTgt spid="11299"/>
                                        </p:tgtEl>
                                        <p:attrNameLst>
                                          <p:attrName>fill.on</p:attrName>
                                        </p:attrNameLst>
                                      </p:cBhvr>
                                      <p:to>
                                        <p:strVal val="true"/>
                                      </p:to>
                                    </p:set>
                                  </p:childTnLst>
                                </p:cTn>
                              </p:par>
                              <p:par>
                                <p:cTn id="30" presetID="1" presetClass="emph" presetSubtype="2" fill="hold" nodeType="withEffect">
                                  <p:stCondLst>
                                    <p:cond delay="0"/>
                                  </p:stCondLst>
                                  <p:childTnLst>
                                    <p:animClr clrSpc="rgb" dir="cw">
                                      <p:cBhvr>
                                        <p:cTn id="31" dur="2000" fill="hold"/>
                                        <p:tgtEl>
                                          <p:spTgt spid="2"/>
                                        </p:tgtEl>
                                        <p:attrNameLst>
                                          <p:attrName>fillcolor</p:attrName>
                                        </p:attrNameLst>
                                      </p:cBhvr>
                                      <p:to>
                                        <a:srgbClr val="FF0000"/>
                                      </p:to>
                                    </p:animClr>
                                    <p:set>
                                      <p:cBhvr>
                                        <p:cTn id="32" dur="2000" fill="hold"/>
                                        <p:tgtEl>
                                          <p:spTgt spid="2"/>
                                        </p:tgtEl>
                                        <p:attrNameLst>
                                          <p:attrName>fill.type</p:attrName>
                                        </p:attrNameLst>
                                      </p:cBhvr>
                                      <p:to>
                                        <p:strVal val="solid"/>
                                      </p:to>
                                    </p:set>
                                    <p:set>
                                      <p:cBhvr>
                                        <p:cTn id="33" dur="2000" fill="hold"/>
                                        <p:tgtEl>
                                          <p:spTgt spid="2"/>
                                        </p:tgtEl>
                                        <p:attrNameLst>
                                          <p:attrName>fill.on</p:attrName>
                                        </p:attrNameLst>
                                      </p:cBhvr>
                                      <p:to>
                                        <p:strVal val="true"/>
                                      </p:to>
                                    </p:se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2"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down)">
                                      <p:cBhvr>
                                        <p:cTn id="3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4" grpId="0"/>
      <p:bldP spid="10" grpId="1"/>
      <p:bldP spid="10" grpId="2" animBg="1"/>
      <p:bldP spid="11" grpId="1"/>
      <p:bldP spid="11" grpId="2" animBg="1"/>
    </p:bldLst>
  </p:timing>
</p:sld>
</file>

<file path=ppt/slides/slide9.xml><?xml version="1.0" encoding="utf-8"?>
<p:sld xmlns:a="http://schemas.openxmlformats.org/drawingml/2006/main" xmlns:r="http://schemas.openxmlformats.org/officeDocument/2006/relationships" xmlns:p="http://schemas.openxmlformats.org/presentationml/2006/main">
  <p:cSld>
    <p:bg bwMode="auto">
      <p:bgPr>
        <a:solidFill>
          <a:schemeClr val="tx1"/>
        </a:solidFill>
        <a:effectLst/>
      </p:bgPr>
    </p:bg>
    <p:spTree>
      <p:nvGrpSpPr>
        <p:cNvPr id="1" name=""/>
        <p:cNvGrpSpPr/>
        <p:nvPr/>
      </p:nvGrpSpPr>
      <p:grpSpPr>
        <a:xfrm>
          <a:off x="0" y="0"/>
          <a:ext cx="0" cy="0"/>
          <a:chOff x="0" y="0"/>
          <a:chExt cx="0" cy="0"/>
        </a:xfrm>
      </p:grpSpPr>
      <p:sp>
        <p:nvSpPr>
          <p:cNvPr id="3" name="文本框 2"/>
          <p:cNvSpPr txBox="1">
            <a:spLocks noChangeArrowheads="1"/>
          </p:cNvSpPr>
          <p:nvPr/>
        </p:nvSpPr>
        <p:spPr bwMode="auto">
          <a:xfrm>
            <a:off x="360680" y="1287145"/>
            <a:ext cx="1426845" cy="614045"/>
          </a:xfrm>
          <a:prstGeom prst="rect">
            <a:avLst/>
          </a:prstGeom>
          <a:solidFill>
            <a:schemeClr val="bg2"/>
          </a:solidFill>
          <a:ln w="9525">
            <a:solidFill>
              <a:srgbClr val="FFFF00"/>
            </a:solidFill>
            <a:round/>
          </a:ln>
        </p:spPr>
        <p:txBody>
          <a:bodyPr wrap="square">
            <a:spAutoFit/>
          </a:bodyPr>
          <a:lstStyle/>
          <a:p>
            <a:r>
              <a:rPr lang="zh-CN" altLang="zh-CN">
                <a:solidFill>
                  <a:srgbClr val="FFFFFF"/>
                </a:solidFill>
                <a:latin typeface="黑体" panose="02010609060101010101" pitchFamily="49" charset="-122"/>
                <a:ea typeface="黑体" panose="02010609060101010101" pitchFamily="49" charset="-122"/>
                <a:sym typeface="宋体" panose="02010600030101010101" pitchFamily="2" charset="-122"/>
              </a:rPr>
              <a:t>近代化的早期探索</a:t>
            </a:r>
            <a:endParaRPr lang="zh-CN" altLang="en-US"/>
          </a:p>
        </p:txBody>
      </p:sp>
      <p:sp>
        <p:nvSpPr>
          <p:cNvPr id="8" name="左大括号 263172"/>
          <p:cNvSpPr/>
          <p:nvPr/>
        </p:nvSpPr>
        <p:spPr bwMode="auto">
          <a:xfrm>
            <a:off x="1880870" y="668020"/>
            <a:ext cx="254635" cy="1852295"/>
          </a:xfrm>
          <a:prstGeom prst="leftBrace">
            <a:avLst>
              <a:gd name="adj1" fmla="val 102724"/>
              <a:gd name="adj2" fmla="val 50000"/>
            </a:avLst>
          </a:prstGeom>
          <a:noFill/>
          <a:ln w="38100">
            <a:solidFill>
              <a:srgbClr val="EBEBF5"/>
            </a:solidFill>
            <a:round/>
          </a:ln>
        </p:spPr>
        <p:txBody>
          <a:bodyPr/>
          <a:lstStyle/>
          <a:p>
            <a:endParaRPr lang="zh-CN" altLang="en-US">
              <a:latin typeface="Arial" panose="020B0604020202020204" pitchFamily="34" charset="0"/>
              <a:ea typeface="宋体" panose="02010600030101010101" pitchFamily="2" charset="-122"/>
            </a:endParaRPr>
          </a:p>
        </p:txBody>
      </p:sp>
      <p:sp>
        <p:nvSpPr>
          <p:cNvPr id="11" name="左大括号 263172"/>
          <p:cNvSpPr/>
          <p:nvPr/>
        </p:nvSpPr>
        <p:spPr bwMode="auto">
          <a:xfrm>
            <a:off x="1880870" y="3661410"/>
            <a:ext cx="146685" cy="1885315"/>
          </a:xfrm>
          <a:prstGeom prst="leftBrace">
            <a:avLst>
              <a:gd name="adj1" fmla="val 102646"/>
              <a:gd name="adj2" fmla="val 50000"/>
            </a:avLst>
          </a:prstGeom>
          <a:noFill/>
          <a:ln w="38100">
            <a:solidFill>
              <a:srgbClr val="EBEBF5"/>
            </a:solidFill>
            <a:round/>
          </a:ln>
        </p:spPr>
        <p:txBody>
          <a:bodyPr/>
          <a:lstStyle/>
          <a:p>
            <a:endParaRPr lang="zh-CN" altLang="en-US">
              <a:latin typeface="Arial" panose="020B0604020202020204" pitchFamily="34" charset="0"/>
              <a:ea typeface="宋体" panose="02010600030101010101" pitchFamily="2" charset="-122"/>
            </a:endParaRPr>
          </a:p>
        </p:txBody>
      </p:sp>
      <p:sp>
        <p:nvSpPr>
          <p:cNvPr id="4" name="矩形 3"/>
          <p:cNvSpPr>
            <a:spLocks noChangeArrowheads="1"/>
          </p:cNvSpPr>
          <p:nvPr/>
        </p:nvSpPr>
        <p:spPr bwMode="auto">
          <a:xfrm>
            <a:off x="2195830" y="668020"/>
            <a:ext cx="6519545" cy="506730"/>
          </a:xfrm>
          <a:prstGeom prst="rect">
            <a:avLst/>
          </a:prstGeom>
          <a:solidFill>
            <a:srgbClr val="002060"/>
          </a:solidFill>
          <a:ln w="28575">
            <a:solidFill>
              <a:srgbClr val="FFFF00"/>
            </a:solidFill>
            <a:round/>
          </a:ln>
        </p:spPr>
        <p:txBody>
          <a:bodyPr wrap="square">
            <a:spAutoFit/>
          </a:bodyPr>
          <a:lstStyle/>
          <a:p>
            <a:pPr>
              <a:lnSpc>
                <a:spcPct val="150000"/>
              </a:lnSpc>
            </a:pPr>
            <a:r>
              <a:rPr lang="zh-CN" altLang="en-US" sz="1800">
                <a:solidFill>
                  <a:srgbClr val="FFFF00"/>
                </a:solidFill>
                <a:latin typeface="黑体" panose="02010609060101010101" pitchFamily="49" charset="-122"/>
                <a:ea typeface="黑体" panose="02010609060101010101" pitchFamily="49" charset="-122"/>
              </a:rPr>
              <a:t>洋务运动</a:t>
            </a:r>
            <a:r>
              <a:rPr lang="en-US" altLang="zh-CN" sz="1800">
                <a:solidFill>
                  <a:srgbClr val="FFFF00"/>
                </a:solidFill>
                <a:latin typeface="黑体" panose="02010609060101010101" pitchFamily="49" charset="-122"/>
                <a:ea typeface="黑体" panose="02010609060101010101" pitchFamily="49" charset="-122"/>
              </a:rPr>
              <a:t>:</a:t>
            </a:r>
            <a:endParaRPr lang="zh-CN" altLang="zh-CN" sz="1800">
              <a:solidFill>
                <a:srgbClr val="FFFF00"/>
              </a:solidFill>
              <a:latin typeface="黑体" panose="02010609060101010101" pitchFamily="49" charset="-122"/>
              <a:ea typeface="宋体" panose="02010600030101010101" pitchFamily="2" charset="-122"/>
              <a:sym typeface="+mn-ea"/>
            </a:endParaRPr>
          </a:p>
        </p:txBody>
      </p:sp>
      <p:sp>
        <p:nvSpPr>
          <p:cNvPr id="5" name="矩形 4"/>
          <p:cNvSpPr>
            <a:spLocks noChangeArrowheads="1"/>
          </p:cNvSpPr>
          <p:nvPr/>
        </p:nvSpPr>
        <p:spPr bwMode="auto">
          <a:xfrm>
            <a:off x="2195830" y="2023110"/>
            <a:ext cx="6519545" cy="506730"/>
          </a:xfrm>
          <a:prstGeom prst="rect">
            <a:avLst/>
          </a:prstGeom>
          <a:solidFill>
            <a:srgbClr val="002060"/>
          </a:solidFill>
          <a:ln w="28575">
            <a:solidFill>
              <a:srgbClr val="FFFF00"/>
            </a:solidFill>
            <a:round/>
          </a:ln>
        </p:spPr>
        <p:txBody>
          <a:bodyPr wrap="square">
            <a:spAutoFit/>
          </a:bodyPr>
          <a:lstStyle/>
          <a:p>
            <a:pPr>
              <a:lnSpc>
                <a:spcPct val="150000"/>
              </a:lnSpc>
            </a:pPr>
            <a:r>
              <a:rPr lang="zh-CN" altLang="en-US" sz="1800">
                <a:solidFill>
                  <a:srgbClr val="FFFF00"/>
                </a:solidFill>
                <a:latin typeface="黑体" panose="02010609060101010101" pitchFamily="49" charset="-122"/>
                <a:ea typeface="黑体" panose="02010609060101010101" pitchFamily="49" charset="-122"/>
              </a:rPr>
              <a:t>戊戌变法</a:t>
            </a:r>
            <a:r>
              <a:rPr lang="en-US" altLang="zh-CN" sz="1800">
                <a:solidFill>
                  <a:srgbClr val="FFFF00"/>
                </a:solidFill>
                <a:latin typeface="黑体" panose="02010609060101010101" pitchFamily="49" charset="-122"/>
                <a:ea typeface="黑体" panose="02010609060101010101" pitchFamily="49" charset="-122"/>
              </a:rPr>
              <a:t>:</a:t>
            </a:r>
            <a:endParaRPr lang="en-US" altLang="zh-CN" sz="1800">
              <a:solidFill>
                <a:schemeClr val="bg1"/>
              </a:solidFill>
              <a:latin typeface="黑体" panose="02010609060101010101" pitchFamily="49" charset="-122"/>
              <a:ea typeface="黑体" panose="02010609060101010101" pitchFamily="49" charset="-122"/>
            </a:endParaRPr>
          </a:p>
        </p:txBody>
      </p:sp>
      <p:sp>
        <p:nvSpPr>
          <p:cNvPr id="6" name="矩形 5"/>
          <p:cNvSpPr>
            <a:spLocks noChangeArrowheads="1"/>
          </p:cNvSpPr>
          <p:nvPr/>
        </p:nvSpPr>
        <p:spPr bwMode="auto">
          <a:xfrm>
            <a:off x="2195830" y="3601720"/>
            <a:ext cx="1802765" cy="506730"/>
          </a:xfrm>
          <a:prstGeom prst="rect">
            <a:avLst/>
          </a:prstGeom>
          <a:solidFill>
            <a:srgbClr val="002060"/>
          </a:solidFill>
          <a:ln w="28575">
            <a:solidFill>
              <a:srgbClr val="FFFF00"/>
            </a:solidFill>
            <a:round/>
          </a:ln>
        </p:spPr>
        <p:txBody>
          <a:bodyPr wrap="square">
            <a:spAutoFit/>
          </a:bodyPr>
          <a:lstStyle/>
          <a:p>
            <a:pPr>
              <a:lnSpc>
                <a:spcPct val="150000"/>
              </a:lnSpc>
            </a:pPr>
            <a:r>
              <a:rPr lang="zh-CN" altLang="en-US" sz="1800">
                <a:solidFill>
                  <a:srgbClr val="FFFF00"/>
                </a:solidFill>
                <a:latin typeface="黑体" panose="02010609060101010101" pitchFamily="49" charset="-122"/>
                <a:ea typeface="黑体" panose="02010609060101010101" pitchFamily="49" charset="-122"/>
              </a:rPr>
              <a:t>甲午中日战争</a:t>
            </a:r>
            <a:endParaRPr lang="zh-CN" altLang="en-US" sz="1800">
              <a:solidFill>
                <a:srgbClr val="FFFF00"/>
              </a:solidFill>
              <a:latin typeface="黑体" panose="02010609060101010101" pitchFamily="49" charset="-122"/>
              <a:ea typeface="黑体" panose="02010609060101010101" pitchFamily="49" charset="-122"/>
            </a:endParaRPr>
          </a:p>
        </p:txBody>
      </p:sp>
      <p:sp>
        <p:nvSpPr>
          <p:cNvPr id="7" name="矩形 6"/>
          <p:cNvSpPr>
            <a:spLocks noChangeArrowheads="1"/>
          </p:cNvSpPr>
          <p:nvPr/>
        </p:nvSpPr>
        <p:spPr bwMode="auto">
          <a:xfrm>
            <a:off x="2195830" y="4994275"/>
            <a:ext cx="1804035" cy="922020"/>
          </a:xfrm>
          <a:prstGeom prst="rect">
            <a:avLst/>
          </a:prstGeom>
          <a:solidFill>
            <a:srgbClr val="002060"/>
          </a:solidFill>
          <a:ln w="28575">
            <a:solidFill>
              <a:srgbClr val="FFFF00"/>
            </a:solidFill>
            <a:round/>
          </a:ln>
        </p:spPr>
        <p:txBody>
          <a:bodyPr wrap="square">
            <a:spAutoFit/>
          </a:bodyPr>
          <a:lstStyle/>
          <a:p>
            <a:pPr>
              <a:lnSpc>
                <a:spcPct val="150000"/>
              </a:lnSpc>
            </a:pPr>
            <a:r>
              <a:rPr lang="zh-CN" altLang="en-US" sz="1800">
                <a:solidFill>
                  <a:srgbClr val="FFFF00"/>
                </a:solidFill>
                <a:latin typeface="黑体" panose="02010609060101010101" pitchFamily="49" charset="-122"/>
                <a:ea typeface="黑体" panose="02010609060101010101" pitchFamily="49" charset="-122"/>
              </a:rPr>
              <a:t>列强掀起瓜分中国狂潮</a:t>
            </a:r>
            <a:endParaRPr lang="zh-CN" altLang="en-US" sz="1800">
              <a:solidFill>
                <a:srgbClr val="FFFF00"/>
              </a:solidFill>
              <a:latin typeface="黑体" panose="02010609060101010101" pitchFamily="49" charset="-122"/>
              <a:ea typeface="黑体" panose="02010609060101010101" pitchFamily="49" charset="-122"/>
            </a:endParaRPr>
          </a:p>
        </p:txBody>
      </p:sp>
      <p:sp>
        <p:nvSpPr>
          <p:cNvPr id="9" name="文本框 8"/>
          <p:cNvSpPr txBox="1">
            <a:spLocks noChangeArrowheads="1"/>
          </p:cNvSpPr>
          <p:nvPr/>
        </p:nvSpPr>
        <p:spPr bwMode="auto">
          <a:xfrm>
            <a:off x="360680" y="4295775"/>
            <a:ext cx="1427480" cy="706755"/>
          </a:xfrm>
          <a:prstGeom prst="rect">
            <a:avLst/>
          </a:prstGeom>
          <a:solidFill>
            <a:schemeClr val="bg2"/>
          </a:solidFill>
          <a:ln w="9525">
            <a:solidFill>
              <a:srgbClr val="FFFF00"/>
            </a:solidFill>
            <a:round/>
          </a:ln>
        </p:spPr>
        <p:txBody>
          <a:bodyPr wrap="square">
            <a:spAutoFit/>
          </a:bodyPr>
          <a:lstStyle/>
          <a:p>
            <a:pPr algn="ctr">
              <a:lnSpc>
                <a:spcPct val="100000"/>
              </a:lnSpc>
              <a:spcBef>
                <a:spcPct val="0"/>
              </a:spcBef>
              <a:buFontTx/>
              <a:buNone/>
            </a:pPr>
            <a:r>
              <a:rPr lang="zh-CN" altLang="zh-CN">
                <a:solidFill>
                  <a:srgbClr val="FFFFFF"/>
                </a:solidFill>
                <a:latin typeface="黑体" panose="02010609060101010101" pitchFamily="49" charset="-122"/>
                <a:ea typeface="黑体" panose="02010609060101010101" pitchFamily="49" charset="-122"/>
                <a:sym typeface="宋体" panose="02010600030101010101" pitchFamily="2" charset="-122"/>
              </a:rPr>
              <a:t>民族危机的加剧</a:t>
            </a:r>
            <a:endParaRPr lang="zh-CN" altLang="en-US"/>
          </a:p>
        </p:txBody>
      </p:sp>
      <p:sp>
        <p:nvSpPr>
          <p:cNvPr id="10" name="左大括号 263172"/>
          <p:cNvSpPr/>
          <p:nvPr/>
        </p:nvSpPr>
        <p:spPr bwMode="auto">
          <a:xfrm>
            <a:off x="4008120" y="3040380"/>
            <a:ext cx="245110" cy="1318260"/>
          </a:xfrm>
          <a:prstGeom prst="leftBrace">
            <a:avLst>
              <a:gd name="adj1" fmla="val 102646"/>
              <a:gd name="adj2" fmla="val 50000"/>
            </a:avLst>
          </a:prstGeom>
          <a:noFill/>
          <a:ln w="38100">
            <a:solidFill>
              <a:srgbClr val="EBEBF5"/>
            </a:solidFill>
            <a:round/>
          </a:ln>
        </p:spPr>
        <p:txBody>
          <a:bodyPr/>
          <a:lstStyle/>
          <a:p>
            <a:endParaRPr lang="zh-CN" altLang="en-US">
              <a:latin typeface="Arial" panose="020B0604020202020204" pitchFamily="34" charset="0"/>
              <a:ea typeface="宋体" panose="02010600030101010101" pitchFamily="2" charset="-122"/>
            </a:endParaRPr>
          </a:p>
        </p:txBody>
      </p:sp>
      <p:sp>
        <p:nvSpPr>
          <p:cNvPr id="12" name="矩形 11"/>
          <p:cNvSpPr>
            <a:spLocks noChangeArrowheads="1"/>
          </p:cNvSpPr>
          <p:nvPr/>
        </p:nvSpPr>
        <p:spPr bwMode="auto">
          <a:xfrm>
            <a:off x="4246245" y="2989580"/>
            <a:ext cx="4469130" cy="506730"/>
          </a:xfrm>
          <a:prstGeom prst="rect">
            <a:avLst/>
          </a:prstGeom>
          <a:solidFill>
            <a:srgbClr val="002060"/>
          </a:solidFill>
          <a:ln w="28575">
            <a:solidFill>
              <a:srgbClr val="FFFF00"/>
            </a:solidFill>
            <a:round/>
          </a:ln>
        </p:spPr>
        <p:txBody>
          <a:bodyPr wrap="square">
            <a:spAutoFit/>
          </a:bodyPr>
          <a:lstStyle/>
          <a:p>
            <a:pPr>
              <a:lnSpc>
                <a:spcPct val="150000"/>
              </a:lnSpc>
            </a:pPr>
            <a:r>
              <a:rPr lang="en-US" altLang="zh-CN" sz="1800">
                <a:solidFill>
                  <a:schemeClr val="bg1"/>
                </a:solidFill>
                <a:latin typeface="黑体" panose="02010609060101010101" pitchFamily="49" charset="-122"/>
                <a:ea typeface="黑体" panose="02010609060101010101" pitchFamily="49" charset="-122"/>
              </a:rPr>
              <a:t> </a:t>
            </a:r>
            <a:endParaRPr lang="zh-CN" altLang="zh-CN" sz="1800">
              <a:solidFill>
                <a:schemeClr val="bg1"/>
              </a:solidFill>
              <a:latin typeface="黑体" panose="02010609060101010101" pitchFamily="49" charset="-122"/>
              <a:ea typeface="黑体" panose="02010609060101010101" pitchFamily="49" charset="-122"/>
            </a:endParaRPr>
          </a:p>
        </p:txBody>
      </p:sp>
      <p:sp>
        <p:nvSpPr>
          <p:cNvPr id="13" name="矩形 12"/>
          <p:cNvSpPr>
            <a:spLocks noChangeArrowheads="1"/>
          </p:cNvSpPr>
          <p:nvPr/>
        </p:nvSpPr>
        <p:spPr bwMode="auto">
          <a:xfrm>
            <a:off x="4262755" y="3843655"/>
            <a:ext cx="4469765" cy="506730"/>
          </a:xfrm>
          <a:prstGeom prst="rect">
            <a:avLst/>
          </a:prstGeom>
          <a:solidFill>
            <a:srgbClr val="002060"/>
          </a:solidFill>
          <a:ln w="28575">
            <a:solidFill>
              <a:srgbClr val="FFFF00"/>
            </a:solidFill>
            <a:round/>
          </a:ln>
        </p:spPr>
        <p:txBody>
          <a:bodyPr wrap="square">
            <a:spAutoFit/>
          </a:bodyPr>
          <a:lstStyle/>
          <a:p>
            <a:pPr>
              <a:lnSpc>
                <a:spcPct val="150000"/>
              </a:lnSpc>
            </a:pPr>
            <a:r>
              <a:rPr lang="en-US" altLang="zh-CN" sz="1800">
                <a:solidFill>
                  <a:schemeClr val="bg1"/>
                </a:solidFill>
                <a:latin typeface="黑体" panose="02010609060101010101" pitchFamily="49" charset="-122"/>
                <a:ea typeface="黑体" panose="02010609060101010101" pitchFamily="49" charset="-122"/>
              </a:rPr>
              <a:t> </a:t>
            </a:r>
            <a:endParaRPr lang="zh-CN" altLang="en-US" sz="1800">
              <a:solidFill>
                <a:schemeClr val="bg1"/>
              </a:solidFill>
              <a:latin typeface="黑体" panose="02010609060101010101" pitchFamily="49" charset="-122"/>
              <a:ea typeface="黑体" panose="02010609060101010101" pitchFamily="49" charset="-122"/>
            </a:endParaRPr>
          </a:p>
        </p:txBody>
      </p:sp>
      <p:sp>
        <p:nvSpPr>
          <p:cNvPr id="14" name="左大括号 263172"/>
          <p:cNvSpPr/>
          <p:nvPr/>
        </p:nvSpPr>
        <p:spPr bwMode="auto">
          <a:xfrm>
            <a:off x="4018915" y="4686300"/>
            <a:ext cx="245110" cy="1852930"/>
          </a:xfrm>
          <a:prstGeom prst="leftBrace">
            <a:avLst>
              <a:gd name="adj1" fmla="val 102646"/>
              <a:gd name="adj2" fmla="val 50000"/>
            </a:avLst>
          </a:prstGeom>
          <a:noFill/>
          <a:ln w="38100">
            <a:solidFill>
              <a:srgbClr val="EBEBF5"/>
            </a:solidFill>
            <a:round/>
          </a:ln>
        </p:spPr>
        <p:txBody>
          <a:bodyPr/>
          <a:lstStyle/>
          <a:p>
            <a:endParaRPr lang="zh-CN" altLang="en-US">
              <a:latin typeface="Arial" panose="020B0604020202020204" pitchFamily="34" charset="0"/>
              <a:ea typeface="宋体" panose="02010600030101010101" pitchFamily="2" charset="-122"/>
            </a:endParaRPr>
          </a:p>
        </p:txBody>
      </p:sp>
      <p:sp>
        <p:nvSpPr>
          <p:cNvPr id="15" name="矩形 14"/>
          <p:cNvSpPr>
            <a:spLocks noChangeArrowheads="1"/>
          </p:cNvSpPr>
          <p:nvPr/>
        </p:nvSpPr>
        <p:spPr bwMode="auto">
          <a:xfrm>
            <a:off x="4264025" y="4677410"/>
            <a:ext cx="4469130" cy="506730"/>
          </a:xfrm>
          <a:prstGeom prst="rect">
            <a:avLst/>
          </a:prstGeom>
          <a:solidFill>
            <a:srgbClr val="002060"/>
          </a:solidFill>
          <a:ln w="28575">
            <a:solidFill>
              <a:srgbClr val="FFFF00"/>
            </a:solidFill>
            <a:round/>
          </a:ln>
        </p:spPr>
        <p:txBody>
          <a:bodyPr wrap="square">
            <a:spAutoFit/>
          </a:bodyPr>
          <a:lstStyle/>
          <a:p>
            <a:pPr>
              <a:lnSpc>
                <a:spcPct val="150000"/>
              </a:lnSpc>
            </a:pPr>
            <a:endParaRPr lang="zh-CN" altLang="zh-CN" sz="1800">
              <a:solidFill>
                <a:srgbClr val="FFFF00"/>
              </a:solidFill>
              <a:latin typeface="黑体" panose="02010609060101010101" pitchFamily="49" charset="-122"/>
              <a:ea typeface="黑体" panose="02010609060101010101" pitchFamily="49" charset="-122"/>
            </a:endParaRPr>
          </a:p>
        </p:txBody>
      </p:sp>
      <p:sp>
        <p:nvSpPr>
          <p:cNvPr id="16" name="矩形 15"/>
          <p:cNvSpPr>
            <a:spLocks noChangeArrowheads="1"/>
          </p:cNvSpPr>
          <p:nvPr/>
        </p:nvSpPr>
        <p:spPr bwMode="auto">
          <a:xfrm>
            <a:off x="4255135" y="6115050"/>
            <a:ext cx="4469765" cy="506730"/>
          </a:xfrm>
          <a:prstGeom prst="rect">
            <a:avLst/>
          </a:prstGeom>
          <a:solidFill>
            <a:srgbClr val="002060"/>
          </a:solidFill>
          <a:ln w="28575">
            <a:solidFill>
              <a:srgbClr val="FFFF00"/>
            </a:solidFill>
            <a:round/>
          </a:ln>
        </p:spPr>
        <p:txBody>
          <a:bodyPr wrap="square">
            <a:spAutoFit/>
          </a:bodyPr>
          <a:lstStyle/>
          <a:p>
            <a:pPr>
              <a:lnSpc>
                <a:spcPct val="150000"/>
              </a:lnSpc>
            </a:pPr>
            <a:r>
              <a:rPr lang="en-US" altLang="zh-CN" sz="1800">
                <a:solidFill>
                  <a:schemeClr val="bg1"/>
                </a:solidFill>
                <a:latin typeface="黑体" panose="02010609060101010101" pitchFamily="49" charset="-122"/>
                <a:ea typeface="黑体" panose="02010609060101010101" pitchFamily="49" charset="-122"/>
              </a:rPr>
              <a:t> </a:t>
            </a:r>
            <a:endParaRPr lang="zh-CN" altLang="en-US" sz="1800">
              <a:solidFill>
                <a:schemeClr val="bg1"/>
              </a:solidFill>
              <a:latin typeface="黑体" panose="02010609060101010101" pitchFamily="49" charset="-122"/>
              <a:ea typeface="黑体" panose="02010609060101010101" pitchFamily="49" charset="-122"/>
            </a:endParaRPr>
          </a:p>
        </p:txBody>
      </p:sp>
      <p:sp>
        <p:nvSpPr>
          <p:cNvPr id="17" name="矩形 16"/>
          <p:cNvSpPr>
            <a:spLocks noChangeArrowheads="1"/>
          </p:cNvSpPr>
          <p:nvPr/>
        </p:nvSpPr>
        <p:spPr bwMode="auto">
          <a:xfrm>
            <a:off x="4255135" y="5426075"/>
            <a:ext cx="4469765" cy="506730"/>
          </a:xfrm>
          <a:prstGeom prst="rect">
            <a:avLst/>
          </a:prstGeom>
          <a:solidFill>
            <a:srgbClr val="002060"/>
          </a:solidFill>
          <a:ln w="28575">
            <a:solidFill>
              <a:srgbClr val="FFFF00"/>
            </a:solidFill>
            <a:round/>
          </a:ln>
        </p:spPr>
        <p:txBody>
          <a:bodyPr wrap="square">
            <a:spAutoFit/>
          </a:bodyPr>
          <a:lstStyle/>
          <a:p>
            <a:pPr>
              <a:lnSpc>
                <a:spcPct val="150000"/>
              </a:lnSpc>
            </a:pPr>
            <a:endParaRPr lang="zh-CN" altLang="en-US" sz="1800">
              <a:solidFill>
                <a:srgbClr val="FFFF00"/>
              </a:solidFill>
              <a:latin typeface="黑体" panose="02010609060101010101" pitchFamily="49" charset="-122"/>
              <a:ea typeface="黑体" panose="02010609060101010101" pitchFamily="49" charset="-122"/>
            </a:endParaRPr>
          </a:p>
        </p:txBody>
      </p:sp>
      <p:sp>
        <p:nvSpPr>
          <p:cNvPr id="41992" name="Text Box 8"/>
          <p:cNvSpPr txBox="1">
            <a:spLocks noChangeArrowheads="1"/>
          </p:cNvSpPr>
          <p:nvPr/>
        </p:nvSpPr>
        <p:spPr bwMode="auto">
          <a:xfrm>
            <a:off x="0" y="-317"/>
            <a:ext cx="2286000" cy="583565"/>
          </a:xfrm>
          <a:prstGeom prst="rect">
            <a:avLst/>
          </a:prstGeom>
          <a:solidFill>
            <a:schemeClr val="bg1"/>
          </a:solidFill>
          <a:ln w="38100">
            <a:solidFill>
              <a:srgbClr val="993300"/>
            </a:solidFill>
            <a:miter lim="800000"/>
          </a:ln>
          <a:effectLst/>
        </p:spPr>
        <p:txBody>
          <a:bodyPr>
            <a:spAutoFit/>
          </a:bodyPr>
          <a:lstStyle/>
          <a:p>
            <a:pPr algn="ctr">
              <a:lnSpc>
                <a:spcPct val="100000"/>
              </a:lnSpc>
              <a:defRPr/>
            </a:pPr>
            <a:r>
              <a:rPr lang="zh-CN" altLang="zh-CN"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rPr>
              <a:t>知识网络</a:t>
            </a:r>
            <a:endParaRPr lang="zh-CN" altLang="zh-CN" sz="3200" noProof="1">
              <a:solidFill>
                <a:srgbClr val="993300"/>
              </a:solidFill>
              <a:effectLst>
                <a:outerShdw blurRad="38100" dist="38100" dir="2700000">
                  <a:srgbClr val="C0C0C0"/>
                </a:outerShdw>
              </a:effectLst>
              <a:latin typeface="Garamond" pitchFamily="18" charset="0"/>
              <a:ea typeface="黑体" panose="02010609060101010101" pitchFamily="49" charset="-122"/>
              <a:sym typeface="+mn-ea"/>
            </a:endParaRPr>
          </a:p>
        </p:txBody>
      </p:sp>
      <p:sp>
        <p:nvSpPr>
          <p:cNvPr id="18" name="文本框 17"/>
          <p:cNvSpPr txBox="1"/>
          <p:nvPr/>
        </p:nvSpPr>
        <p:spPr>
          <a:xfrm>
            <a:off x="3311525" y="822325"/>
            <a:ext cx="3928110" cy="326390"/>
          </a:xfrm>
          <a:prstGeom prst="rect">
            <a:avLst/>
          </a:prstGeom>
          <a:noFill/>
        </p:spPr>
        <p:txBody>
          <a:bodyPr wrap="square" rtlCol="0">
            <a:spAutoFit/>
          </a:bodyPr>
          <a:lstStyle/>
          <a:p>
            <a:r>
              <a:rPr lang="zh-CN" sz="1800">
                <a:solidFill>
                  <a:schemeClr val="bg1"/>
                </a:solidFill>
                <a:ea typeface="宋体" panose="02010600030101010101" pitchFamily="2" charset="-122"/>
                <a:sym typeface="+mn-ea"/>
              </a:rPr>
              <a:t>中国历史上第一次</a:t>
            </a:r>
            <a:r>
              <a:rPr lang="zh-CN" sz="1800">
                <a:solidFill>
                  <a:srgbClr val="FFFF00"/>
                </a:solidFill>
                <a:ea typeface="宋体" panose="02010600030101010101" pitchFamily="2" charset="-122"/>
                <a:sym typeface="+mn-ea"/>
              </a:rPr>
              <a:t>近代化运动</a:t>
            </a:r>
            <a:endParaRPr lang="zh-CN" altLang="en-US" sz="1800"/>
          </a:p>
        </p:txBody>
      </p:sp>
      <p:sp>
        <p:nvSpPr>
          <p:cNvPr id="19" name="文本框 18"/>
          <p:cNvSpPr txBox="1"/>
          <p:nvPr/>
        </p:nvSpPr>
        <p:spPr>
          <a:xfrm>
            <a:off x="3379470" y="1967230"/>
            <a:ext cx="5046345" cy="506730"/>
          </a:xfrm>
          <a:prstGeom prst="rect">
            <a:avLst/>
          </a:prstGeom>
          <a:noFill/>
        </p:spPr>
        <p:txBody>
          <a:bodyPr wrap="square" rtlCol="0">
            <a:spAutoFit/>
          </a:bodyPr>
          <a:lstStyle/>
          <a:p>
            <a:pPr>
              <a:lnSpc>
                <a:spcPct val="150000"/>
              </a:lnSpc>
            </a:pPr>
            <a:r>
              <a:rPr lang="en-US" altLang="zh-CN" sz="1800">
                <a:solidFill>
                  <a:schemeClr val="bg1"/>
                </a:solidFill>
                <a:latin typeface="黑体" panose="02010609060101010101" pitchFamily="49" charset="-122"/>
                <a:ea typeface="黑体" panose="02010609060101010101" pitchFamily="49" charset="-122"/>
                <a:sym typeface="+mn-ea"/>
              </a:rPr>
              <a:t>在</a:t>
            </a:r>
            <a:r>
              <a:rPr lang="en-US" altLang="zh-CN" sz="1800">
                <a:solidFill>
                  <a:srgbClr val="FFFF00"/>
                </a:solidFill>
                <a:latin typeface="黑体" panose="02010609060101010101" pitchFamily="49" charset="-122"/>
                <a:ea typeface="黑体" panose="02010609060101010101" pitchFamily="49" charset="-122"/>
                <a:sym typeface="+mn-ea"/>
              </a:rPr>
              <a:t>思想文化方面</a:t>
            </a:r>
            <a:r>
              <a:rPr lang="en-US" altLang="zh-CN" sz="1800">
                <a:solidFill>
                  <a:schemeClr val="bg1"/>
                </a:solidFill>
                <a:latin typeface="黑体" panose="02010609060101010101" pitchFamily="49" charset="-122"/>
                <a:ea typeface="黑体" panose="02010609060101010101" pitchFamily="49" charset="-122"/>
                <a:sym typeface="+mn-ea"/>
              </a:rPr>
              <a:t>产生了广泛而持久的影响</a:t>
            </a:r>
            <a:endParaRPr lang="zh-CN" altLang="en-US" sz="1800"/>
          </a:p>
        </p:txBody>
      </p:sp>
      <p:sp>
        <p:nvSpPr>
          <p:cNvPr id="20" name="文本框 19"/>
          <p:cNvSpPr txBox="1"/>
          <p:nvPr/>
        </p:nvSpPr>
        <p:spPr>
          <a:xfrm>
            <a:off x="4338320" y="3153410"/>
            <a:ext cx="3712845" cy="326390"/>
          </a:xfrm>
          <a:prstGeom prst="rect">
            <a:avLst/>
          </a:prstGeom>
          <a:noFill/>
        </p:spPr>
        <p:txBody>
          <a:bodyPr wrap="square" rtlCol="0">
            <a:spAutoFit/>
          </a:bodyPr>
          <a:lstStyle/>
          <a:p>
            <a:r>
              <a:rPr lang="zh-CN" altLang="zh-CN" sz="1800">
                <a:solidFill>
                  <a:schemeClr val="bg1"/>
                </a:solidFill>
                <a:latin typeface="黑体" panose="02010609060101010101" pitchFamily="49" charset="-122"/>
                <a:ea typeface="黑体" panose="02010609060101010101" pitchFamily="49" charset="-122"/>
                <a:sym typeface="+mn-ea"/>
              </a:rPr>
              <a:t>结果：《马关条约》</a:t>
            </a:r>
            <a:endParaRPr lang="zh-CN" altLang="en-US" sz="1800"/>
          </a:p>
        </p:txBody>
      </p:sp>
      <p:sp>
        <p:nvSpPr>
          <p:cNvPr id="21" name="文本框 20"/>
          <p:cNvSpPr txBox="1"/>
          <p:nvPr/>
        </p:nvSpPr>
        <p:spPr>
          <a:xfrm>
            <a:off x="4186555" y="3937635"/>
            <a:ext cx="4610100" cy="326390"/>
          </a:xfrm>
          <a:prstGeom prst="rect">
            <a:avLst/>
          </a:prstGeom>
          <a:noFill/>
        </p:spPr>
        <p:txBody>
          <a:bodyPr wrap="square" rtlCol="0">
            <a:spAutoFit/>
          </a:bodyPr>
          <a:lstStyle/>
          <a:p>
            <a:r>
              <a:rPr lang="zh-CN" altLang="en-US" sz="1800">
                <a:solidFill>
                  <a:schemeClr val="bg1"/>
                </a:solidFill>
                <a:latin typeface="黑体" panose="02010609060101010101" pitchFamily="49" charset="-122"/>
                <a:ea typeface="黑体" panose="02010609060101010101" pitchFamily="49" charset="-122"/>
                <a:sym typeface="+mn-ea"/>
              </a:rPr>
              <a:t>影响：</a:t>
            </a:r>
            <a:r>
              <a:rPr lang="zh-CN" altLang="en-US" sz="1800">
                <a:solidFill>
                  <a:srgbClr val="FFFF00"/>
                </a:solidFill>
                <a:latin typeface="黑体" panose="02010609060101010101" pitchFamily="49" charset="-122"/>
                <a:ea typeface="黑体" panose="02010609060101010101" pitchFamily="49" charset="-122"/>
                <a:sym typeface="+mn-ea"/>
              </a:rPr>
              <a:t>大大加深</a:t>
            </a:r>
            <a:r>
              <a:rPr lang="zh-CN" altLang="en-US" sz="1800">
                <a:solidFill>
                  <a:schemeClr val="bg1"/>
                </a:solidFill>
                <a:latin typeface="黑体" panose="02010609060101010101" pitchFamily="49" charset="-122"/>
                <a:ea typeface="黑体" panose="02010609060101010101" pitchFamily="49" charset="-122"/>
                <a:sym typeface="+mn-ea"/>
              </a:rPr>
              <a:t>了中国的半殖民地化程度</a:t>
            </a:r>
            <a:endParaRPr lang="zh-CN" altLang="en-US" sz="1800"/>
          </a:p>
        </p:txBody>
      </p:sp>
      <p:sp>
        <p:nvSpPr>
          <p:cNvPr id="22" name="文本框 21"/>
          <p:cNvSpPr txBox="1"/>
          <p:nvPr/>
        </p:nvSpPr>
        <p:spPr>
          <a:xfrm>
            <a:off x="4469130" y="4767580"/>
            <a:ext cx="3328670" cy="326390"/>
          </a:xfrm>
          <a:prstGeom prst="rect">
            <a:avLst/>
          </a:prstGeom>
          <a:noFill/>
        </p:spPr>
        <p:txBody>
          <a:bodyPr wrap="square" rtlCol="0">
            <a:spAutoFit/>
          </a:bodyPr>
          <a:lstStyle/>
          <a:p>
            <a:r>
              <a:rPr lang="zh-CN" altLang="zh-CN" sz="1800">
                <a:solidFill>
                  <a:schemeClr val="bg1"/>
                </a:solidFill>
                <a:latin typeface="黑体" panose="02010609060101010101" pitchFamily="49" charset="-122"/>
                <a:ea typeface="黑体" panose="02010609060101010101" pitchFamily="49" charset="-122"/>
                <a:sym typeface="+mn-ea"/>
              </a:rPr>
              <a:t>抗击：</a:t>
            </a:r>
            <a:r>
              <a:rPr lang="zh-CN" altLang="zh-CN" sz="1800">
                <a:solidFill>
                  <a:srgbClr val="FFFF00"/>
                </a:solidFill>
                <a:latin typeface="黑体" panose="02010609060101010101" pitchFamily="49" charset="-122"/>
                <a:ea typeface="黑体" panose="02010609060101010101" pitchFamily="49" charset="-122"/>
                <a:sym typeface="+mn-ea"/>
              </a:rPr>
              <a:t>义和团运动</a:t>
            </a:r>
            <a:endParaRPr lang="zh-CN" altLang="en-US" sz="1800"/>
          </a:p>
        </p:txBody>
      </p:sp>
      <p:sp>
        <p:nvSpPr>
          <p:cNvPr id="23" name="文本框 22"/>
          <p:cNvSpPr txBox="1"/>
          <p:nvPr/>
        </p:nvSpPr>
        <p:spPr>
          <a:xfrm>
            <a:off x="4494530" y="5546725"/>
            <a:ext cx="3277870" cy="326390"/>
          </a:xfrm>
          <a:prstGeom prst="rect">
            <a:avLst/>
          </a:prstGeom>
          <a:noFill/>
        </p:spPr>
        <p:txBody>
          <a:bodyPr wrap="square" rtlCol="0">
            <a:spAutoFit/>
          </a:bodyPr>
          <a:lstStyle/>
          <a:p>
            <a:r>
              <a:rPr lang="zh-CN" altLang="en-US" sz="1800">
                <a:solidFill>
                  <a:schemeClr val="bg1"/>
                </a:solidFill>
                <a:latin typeface="黑体" panose="02010609060101010101" pitchFamily="49" charset="-122"/>
                <a:ea typeface="黑体" panose="02010609060101010101" pitchFamily="49" charset="-122"/>
                <a:sym typeface="+mn-ea"/>
              </a:rPr>
              <a:t>结果：</a:t>
            </a:r>
            <a:r>
              <a:rPr lang="zh-CN" altLang="en-US" sz="1800">
                <a:solidFill>
                  <a:srgbClr val="FFFF00"/>
                </a:solidFill>
                <a:latin typeface="黑体" panose="02010609060101010101" pitchFamily="49" charset="-122"/>
                <a:ea typeface="黑体" panose="02010609060101010101" pitchFamily="49" charset="-122"/>
                <a:sym typeface="+mn-ea"/>
              </a:rPr>
              <a:t>《辛丑条约》</a:t>
            </a:r>
            <a:endParaRPr lang="zh-CN" altLang="en-US" sz="1800"/>
          </a:p>
        </p:txBody>
      </p:sp>
      <p:sp>
        <p:nvSpPr>
          <p:cNvPr id="24" name="文本框 23"/>
          <p:cNvSpPr txBox="1"/>
          <p:nvPr/>
        </p:nvSpPr>
        <p:spPr>
          <a:xfrm>
            <a:off x="4338955" y="6231255"/>
            <a:ext cx="4384040" cy="326390"/>
          </a:xfrm>
          <a:prstGeom prst="rect">
            <a:avLst/>
          </a:prstGeom>
          <a:noFill/>
        </p:spPr>
        <p:txBody>
          <a:bodyPr wrap="square" rtlCol="0">
            <a:spAutoFit/>
          </a:bodyPr>
          <a:lstStyle/>
          <a:p>
            <a:r>
              <a:rPr lang="zh-CN" altLang="en-US" sz="1800">
                <a:solidFill>
                  <a:schemeClr val="bg1"/>
                </a:solidFill>
                <a:latin typeface="黑体" panose="02010609060101010101" pitchFamily="49" charset="-122"/>
                <a:ea typeface="黑体" panose="02010609060101010101" pitchFamily="49" charset="-122"/>
                <a:sym typeface="+mn-ea"/>
              </a:rPr>
              <a:t>影响：中国</a:t>
            </a:r>
            <a:r>
              <a:rPr lang="zh-CN" altLang="en-US" sz="1800">
                <a:solidFill>
                  <a:srgbClr val="FFFF00"/>
                </a:solidFill>
                <a:latin typeface="黑体" panose="02010609060101010101" pitchFamily="49" charset="-122"/>
                <a:ea typeface="黑体" panose="02010609060101010101" pitchFamily="49" charset="-122"/>
                <a:sym typeface="+mn-ea"/>
              </a:rPr>
              <a:t>完全沦为</a:t>
            </a:r>
            <a:r>
              <a:rPr lang="zh-CN" altLang="en-US" sz="1800">
                <a:solidFill>
                  <a:schemeClr val="bg1"/>
                </a:solidFill>
                <a:latin typeface="黑体" panose="02010609060101010101" pitchFamily="49" charset="-122"/>
                <a:ea typeface="黑体" panose="02010609060101010101" pitchFamily="49" charset="-122"/>
                <a:sym typeface="+mn-ea"/>
              </a:rPr>
              <a:t>半殖民地半封建社会</a:t>
            </a:r>
            <a:endParaRPr lang="zh-CN" altLang="en-US" sz="1800"/>
          </a:p>
        </p:txBody>
      </p:sp>
    </p:spTree>
  </p:cSld>
  <p:clrMapOvr>
    <a:masterClrMapping/>
  </p:clrMapOvr>
  <mc:AlternateContent xmlns:mc="http://schemas.openxmlformats.org/markup-compatibility/2006">
    <mc:Choice xmlns:p14="http://schemas.microsoft.com/office/powerpoint/2010/main" Requires="p14">
      <p:transition spd="slow" p14:dur="3000">
        <p:wedge/>
      </p:transition>
    </mc:Choice>
    <mc:Fallback>
      <p:transition spd="slow">
        <p:wedg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2"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2"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1"/>
      <p:bldP spid="8" grpId="1" animBg="1"/>
      <p:bldP spid="11" grpId="1" animBg="1"/>
      <p:bldP spid="9" grpId="1"/>
      <p:bldP spid="10" grpId="1" animBg="1"/>
      <p:bldP spid="14" grpId="1" animBg="1"/>
      <p:bldP spid="18" grpId="0"/>
      <p:bldP spid="19" grpId="0"/>
      <p:bldP spid="10" grpId="2" animBg="1"/>
      <p:bldP spid="12" grpId="0" animBg="1"/>
      <p:bldP spid="20" grpId="0"/>
      <p:bldP spid="21" grpId="0"/>
      <p:bldP spid="13" grpId="0" animBg="1"/>
      <p:bldP spid="22" grpId="0"/>
      <p:bldP spid="15" grpId="0" animBg="1"/>
      <p:bldP spid="14" grpId="2" animBg="1"/>
      <p:bldP spid="23" grpId="0"/>
      <p:bldP spid="17" grpId="0" animBg="1"/>
      <p:bldP spid="24" grpId="0"/>
      <p:bldP spid="16" grpId="0" animBg="1"/>
    </p:bldLst>
  </p:timing>
</p:sld>
</file>

<file path=ppt/tags/tag1.xml><?xml version="1.0" encoding="utf-8"?>
<p:tagLst xmlns:p="http://schemas.openxmlformats.org/presentationml/2006/main">
  <p:tag name="KSO_WM_UNIT_TABLE_BEAUTIFY" val="smartTable{6be00c28-7838-493e-a929-718505115088}"/>
</p:tagLst>
</file>

<file path=ppt/tags/tag2.xml><?xml version="1.0" encoding="utf-8"?>
<p:tagLst xmlns:p="http://schemas.openxmlformats.org/presentationml/2006/main">
  <p:tag name="KSO_WM_UNIT_TABLE_BEAUTIFY" val="smartTable{ec283fcd-cd3b-49ec-ad56-32ee8363d888}"/>
</p:tagLst>
</file>

<file path=ppt/theme/theme1.xml><?xml version="1.0" encoding="utf-8"?>
<a:theme xmlns:a="http://schemas.openxmlformats.org/drawingml/2006/main" name="Pixel">
  <a:themeElements>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fontScheme name="Pixel">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85000"/>
          </a:lnSpc>
          <a:spcBef>
            <a:spcPct val="50000"/>
          </a:spcBef>
          <a:spcAft>
            <a:spcPct val="0"/>
          </a:spcAft>
          <a:buClrTx/>
          <a:buSzTx/>
          <a:buFontTx/>
          <a:buNone/>
          <a:defRPr kumimoji="1" lang="zh-CN" altLang="en-US"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85000"/>
          </a:lnSpc>
          <a:spcBef>
            <a:spcPct val="50000"/>
          </a:spcBef>
          <a:spcAft>
            <a:spcPct val="0"/>
          </a:spcAft>
          <a:buClrTx/>
          <a:buSzTx/>
          <a:buFontTx/>
          <a:buNone/>
          <a:defRPr kumimoji="1" lang="zh-CN" altLang="en-US"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defRPr>
        </a:defPPr>
      </a:lstStyle>
    </a:lnDef>
  </a:objectDefaults>
  <a:extraClrSchemeLst>
    <a:extraClrScheme>
      <a:clrScheme name="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Pixel">
  <a:themeElements>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fontScheme name="Pixel">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85000"/>
          </a:lnSpc>
          <a:spcBef>
            <a:spcPct val="50000"/>
          </a:spcBef>
          <a:spcAft>
            <a:spcPct val="0"/>
          </a:spcAft>
          <a:buClrTx/>
          <a:buSzTx/>
          <a:buFontTx/>
          <a:buNone/>
          <a:defRPr kumimoji="1" lang="zh-CN" altLang="en-US"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85000"/>
          </a:lnSpc>
          <a:spcBef>
            <a:spcPct val="50000"/>
          </a:spcBef>
          <a:spcAft>
            <a:spcPct val="0"/>
          </a:spcAft>
          <a:buClrTx/>
          <a:buSzTx/>
          <a:buFontTx/>
          <a:buNone/>
          <a:defRPr kumimoji="1" lang="zh-CN" altLang="en-US" sz="2000" b="1" i="0" u="none" strike="noStrike" cap="none" normalizeH="0" baseline="0" smtClean="0">
            <a:ln>
              <a:noFill/>
            </a:ln>
            <a:solidFill>
              <a:srgbClr val="FF0000"/>
            </a:solidFill>
            <a:effectLst>
              <a:outerShdw blurRad="38100" dist="38100" dir="2700000" algn="tl">
                <a:srgbClr val="000000">
                  <a:alpha val="43137"/>
                </a:srgbClr>
              </a:outerShdw>
            </a:effectLst>
            <a:latin typeface="Times New Roman" panose="02020603050405020304" pitchFamily="18" charset="0"/>
            <a:ea typeface="隶书" panose="02010509060101010101" pitchFamily="49" charset="-122"/>
          </a:defRPr>
        </a:defPPr>
      </a:lstStyle>
    </a:lnDef>
  </a:objectDefaults>
  <a:extraClrSchemeLst>
    <a:extraClrScheme>
      <a:clrScheme name="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4414</Words>
  <Application>WPS 演示</Application>
  <PresentationFormat>全屏显示(4:3)</PresentationFormat>
  <Paragraphs>562</Paragraphs>
  <Slides>27</Slides>
  <Notes>1</Notes>
  <HiddenSlides>0</HiddenSlides>
  <MMClips>2</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27</vt:i4>
      </vt:variant>
    </vt:vector>
  </HeadingPairs>
  <TitlesOfParts>
    <vt:vector size="45" baseType="lpstr">
      <vt:lpstr>Arial</vt:lpstr>
      <vt:lpstr>宋体</vt:lpstr>
      <vt:lpstr>Wingdings</vt:lpstr>
      <vt:lpstr>Times New Roman</vt:lpstr>
      <vt:lpstr>隶书</vt:lpstr>
      <vt:lpstr>Arial Black</vt:lpstr>
      <vt:lpstr>Wingdings 3</vt:lpstr>
      <vt:lpstr>黑体</vt:lpstr>
      <vt:lpstr>楷体_GB2312</vt:lpstr>
      <vt:lpstr>Garamond</vt:lpstr>
      <vt:lpstr>Segoe Print</vt:lpstr>
      <vt:lpstr>楷体</vt:lpstr>
      <vt:lpstr>华文中宋</vt:lpstr>
      <vt:lpstr>微软雅黑</vt:lpstr>
      <vt:lpstr>Arial Unicode MS</vt:lpstr>
      <vt:lpstr>Calibri</vt:lpstr>
      <vt:lpstr>Pixel</vt:lpstr>
      <vt:lpstr>1_Pixel</vt:lpstr>
      <vt:lpstr>PowerPoint 演示文稿</vt:lpstr>
      <vt:lpstr>PowerPoint 演示文稿</vt:lpstr>
      <vt:lpstr>近代化的早期探索与民族危机的加剧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ages>1</Page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superman</dc:creator>
  <cp:lastModifiedBy>聪</cp:lastModifiedBy>
  <cp:revision>255</cp:revision>
  <dcterms:created xsi:type="dcterms:W3CDTF">2017-11-22T06:42:00Z</dcterms:created>
  <dcterms:modified xsi:type="dcterms:W3CDTF">2020-02-25T04:09:33Z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2052-11.1.0.9440</vt:lpwstr>
  </property>
</Properties>
</file>

<file path=docProps/thumbnail.jpeg>
</file>